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0287000" cy="18288000"/>
  <p:notesSz cx="10287000" cy="1828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10" autoAdjust="0"/>
  </p:normalViewPr>
  <p:slideViewPr>
    <p:cSldViewPr>
      <p:cViewPr varScale="1">
        <p:scale>
          <a:sx n="23" d="100"/>
          <a:sy n="23" d="100"/>
        </p:scale>
        <p:origin x="2436" y="4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111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5669280"/>
            <a:ext cx="8743950" cy="3840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FFD6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10241280"/>
            <a:ext cx="7200900" cy="4572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18288000"/>
                </a:move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close/>
              </a:path>
            </a:pathLst>
          </a:custGeom>
          <a:solidFill>
            <a:srgbClr val="2F2B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FFD6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FFD6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4350" y="4206240"/>
            <a:ext cx="4474845" cy="1207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97805" y="4206240"/>
            <a:ext cx="4474845" cy="12070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FFD6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69163" y="2197390"/>
            <a:ext cx="5348672" cy="1468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FFD6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469" y="6298162"/>
            <a:ext cx="4145279" cy="5302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97580" y="17007840"/>
            <a:ext cx="3291840" cy="914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4350" y="17007840"/>
            <a:ext cx="2366010" cy="914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06640" y="17007840"/>
            <a:ext cx="2366010" cy="914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eg.co.id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99buildndesign.com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17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287000" cy="5360035"/>
          </a:xfrm>
          <a:custGeom>
            <a:avLst/>
            <a:gdLst/>
            <a:ahLst/>
            <a:cxnLst/>
            <a:rect l="l" t="t" r="r" b="b"/>
            <a:pathLst>
              <a:path w="10287000" h="5360035">
                <a:moveTo>
                  <a:pt x="0" y="5359451"/>
                </a:moveTo>
                <a:lnTo>
                  <a:pt x="10287000" y="5359451"/>
                </a:lnTo>
                <a:lnTo>
                  <a:pt x="10287000" y="0"/>
                </a:lnTo>
                <a:lnTo>
                  <a:pt x="0" y="0"/>
                </a:lnTo>
                <a:lnTo>
                  <a:pt x="0" y="5359451"/>
                </a:lnTo>
                <a:close/>
              </a:path>
            </a:pathLst>
          </a:custGeom>
          <a:solidFill>
            <a:srgbClr val="2323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359451"/>
            <a:ext cx="10287000" cy="553720"/>
          </a:xfrm>
          <a:custGeom>
            <a:avLst/>
            <a:gdLst/>
            <a:ahLst/>
            <a:cxnLst/>
            <a:rect l="l" t="t" r="r" b="b"/>
            <a:pathLst>
              <a:path w="10287000" h="553720">
                <a:moveTo>
                  <a:pt x="0" y="553699"/>
                </a:moveTo>
                <a:lnTo>
                  <a:pt x="10286999" y="553699"/>
                </a:lnTo>
                <a:lnTo>
                  <a:pt x="10286999" y="0"/>
                </a:lnTo>
                <a:lnTo>
                  <a:pt x="0" y="0"/>
                </a:lnTo>
                <a:lnTo>
                  <a:pt x="0" y="553699"/>
                </a:lnTo>
                <a:close/>
              </a:path>
            </a:pathLst>
          </a:custGeom>
          <a:solidFill>
            <a:srgbClr val="E7B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7757885"/>
            <a:ext cx="10287000" cy="530225"/>
          </a:xfrm>
          <a:custGeom>
            <a:avLst/>
            <a:gdLst/>
            <a:ahLst/>
            <a:cxnLst/>
            <a:rect l="l" t="t" r="r" b="b"/>
            <a:pathLst>
              <a:path w="10287000" h="530225">
                <a:moveTo>
                  <a:pt x="0" y="530116"/>
                </a:moveTo>
                <a:lnTo>
                  <a:pt x="10286999" y="530116"/>
                </a:lnTo>
                <a:lnTo>
                  <a:pt x="10286999" y="0"/>
                </a:lnTo>
                <a:lnTo>
                  <a:pt x="0" y="0"/>
                </a:lnTo>
                <a:lnTo>
                  <a:pt x="0" y="530116"/>
                </a:lnTo>
                <a:close/>
              </a:path>
            </a:pathLst>
          </a:custGeom>
          <a:solidFill>
            <a:srgbClr val="E7B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7535495"/>
            <a:ext cx="10287000" cy="222885"/>
          </a:xfrm>
          <a:custGeom>
            <a:avLst/>
            <a:gdLst/>
            <a:ahLst/>
            <a:cxnLst/>
            <a:rect l="l" t="t" r="r" b="b"/>
            <a:pathLst>
              <a:path w="10287000" h="222884">
                <a:moveTo>
                  <a:pt x="0" y="222389"/>
                </a:moveTo>
                <a:lnTo>
                  <a:pt x="10286999" y="222389"/>
                </a:lnTo>
                <a:lnTo>
                  <a:pt x="10286999" y="0"/>
                </a:lnTo>
                <a:lnTo>
                  <a:pt x="0" y="0"/>
                </a:lnTo>
                <a:lnTo>
                  <a:pt x="0" y="2223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5913151"/>
            <a:ext cx="10287000" cy="11633835"/>
            <a:chOff x="0" y="5913151"/>
            <a:chExt cx="10287000" cy="11633835"/>
          </a:xfrm>
        </p:grpSpPr>
        <p:sp>
          <p:nvSpPr>
            <p:cNvPr id="7" name="object 7"/>
            <p:cNvSpPr/>
            <p:nvPr/>
          </p:nvSpPr>
          <p:spPr>
            <a:xfrm>
              <a:off x="0" y="5913151"/>
              <a:ext cx="10287000" cy="221615"/>
            </a:xfrm>
            <a:custGeom>
              <a:avLst/>
              <a:gdLst/>
              <a:ahLst/>
              <a:cxnLst/>
              <a:rect l="l" t="t" r="r" b="b"/>
              <a:pathLst>
                <a:path w="10287000" h="221614">
                  <a:moveTo>
                    <a:pt x="0" y="221467"/>
                  </a:moveTo>
                  <a:lnTo>
                    <a:pt x="10286999" y="221467"/>
                  </a:lnTo>
                  <a:lnTo>
                    <a:pt x="10286999" y="0"/>
                  </a:lnTo>
                  <a:lnTo>
                    <a:pt x="0" y="0"/>
                  </a:lnTo>
                  <a:lnTo>
                    <a:pt x="0" y="2214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134619"/>
              <a:ext cx="10287000" cy="11401425"/>
            </a:xfrm>
            <a:custGeom>
              <a:avLst/>
              <a:gdLst/>
              <a:ahLst/>
              <a:cxnLst/>
              <a:rect l="l" t="t" r="r" b="b"/>
              <a:pathLst>
                <a:path w="10287000" h="11401425">
                  <a:moveTo>
                    <a:pt x="0" y="11400876"/>
                  </a:moveTo>
                  <a:lnTo>
                    <a:pt x="0" y="0"/>
                  </a:lnTo>
                  <a:lnTo>
                    <a:pt x="10286999" y="0"/>
                  </a:lnTo>
                  <a:lnTo>
                    <a:pt x="10286999" y="11400876"/>
                  </a:lnTo>
                  <a:lnTo>
                    <a:pt x="0" y="11400876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80082" y="6101060"/>
              <a:ext cx="8907145" cy="11445875"/>
            </a:xfrm>
            <a:custGeom>
              <a:avLst/>
              <a:gdLst/>
              <a:ahLst/>
              <a:cxnLst/>
              <a:rect l="l" t="t" r="r" b="b"/>
              <a:pathLst>
                <a:path w="8907145" h="11445875">
                  <a:moveTo>
                    <a:pt x="8906917" y="11445358"/>
                  </a:moveTo>
                  <a:lnTo>
                    <a:pt x="3301088" y="11445358"/>
                  </a:lnTo>
                  <a:lnTo>
                    <a:pt x="0" y="5722679"/>
                  </a:lnTo>
                  <a:lnTo>
                    <a:pt x="3301088" y="0"/>
                  </a:lnTo>
                  <a:lnTo>
                    <a:pt x="8906917" y="0"/>
                  </a:lnTo>
                  <a:lnTo>
                    <a:pt x="8906917" y="114453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7919" y="6134618"/>
              <a:ext cx="8579080" cy="113782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983" y="16718371"/>
              <a:ext cx="714374" cy="54292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281331" y="16767250"/>
            <a:ext cx="1861185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165" dirty="0">
                <a:solidFill>
                  <a:srgbClr val="E7B51F"/>
                </a:solidFill>
                <a:latin typeface="Trebuchet MS"/>
                <a:cs typeface="Trebuchet MS"/>
              </a:rPr>
              <a:t>99</a:t>
            </a:r>
            <a:r>
              <a:rPr sz="1550" b="1" spc="-5" dirty="0">
                <a:solidFill>
                  <a:srgbClr val="E7B51F"/>
                </a:solidFill>
                <a:latin typeface="Trebuchet MS"/>
                <a:cs typeface="Trebuchet MS"/>
              </a:rPr>
              <a:t> </a:t>
            </a:r>
            <a:r>
              <a:rPr sz="1550" b="1" spc="85" dirty="0">
                <a:solidFill>
                  <a:srgbClr val="E7B51F"/>
                </a:solidFill>
                <a:latin typeface="Trebuchet MS"/>
                <a:cs typeface="Trebuchet MS"/>
              </a:rPr>
              <a:t>Build</a:t>
            </a:r>
            <a:r>
              <a:rPr sz="1550" b="1" dirty="0">
                <a:solidFill>
                  <a:srgbClr val="E7B51F"/>
                </a:solidFill>
                <a:latin typeface="Trebuchet MS"/>
                <a:cs typeface="Trebuchet MS"/>
              </a:rPr>
              <a:t> </a:t>
            </a:r>
            <a:r>
              <a:rPr sz="1550" b="1" spc="185" dirty="0">
                <a:solidFill>
                  <a:srgbClr val="E7B51F"/>
                </a:solidFill>
                <a:latin typeface="Trebuchet MS"/>
                <a:cs typeface="Trebuchet MS"/>
              </a:rPr>
              <a:t>&amp;</a:t>
            </a:r>
            <a:r>
              <a:rPr sz="1550" b="1" dirty="0">
                <a:solidFill>
                  <a:srgbClr val="E7B51F"/>
                </a:solidFill>
                <a:latin typeface="Trebuchet MS"/>
                <a:cs typeface="Trebuchet MS"/>
              </a:rPr>
              <a:t> </a:t>
            </a:r>
            <a:r>
              <a:rPr sz="1550" b="1" spc="114" dirty="0">
                <a:solidFill>
                  <a:srgbClr val="E7B51F"/>
                </a:solidFill>
                <a:latin typeface="Trebuchet MS"/>
                <a:cs typeface="Trebuchet MS"/>
              </a:rPr>
              <a:t>Design</a:t>
            </a:r>
            <a:endParaRPr sz="1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R</a:t>
            </a:r>
            <a:r>
              <a:rPr sz="800" spc="1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E</a:t>
            </a:r>
            <a:r>
              <a:rPr sz="800" spc="1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sz="800" spc="1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L</a:t>
            </a:r>
            <a:r>
              <a:rPr sz="800" spc="1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I</a:t>
            </a:r>
            <a:r>
              <a:rPr sz="800" spc="1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Z</a:t>
            </a:r>
            <a:r>
              <a:rPr sz="800" spc="1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E</a:t>
            </a:r>
            <a:r>
              <a:rPr sz="800" spc="260" dirty="0">
                <a:solidFill>
                  <a:srgbClr val="FFFFFF"/>
                </a:solidFill>
                <a:latin typeface="Roboto"/>
                <a:cs typeface="Roboto"/>
              </a:rPr>
              <a:t> 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Y</a:t>
            </a:r>
            <a:r>
              <a:rPr sz="800" spc="1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O</a:t>
            </a:r>
            <a:r>
              <a:rPr sz="800" spc="1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U</a:t>
            </a:r>
            <a:r>
              <a:rPr sz="800" spc="1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R</a:t>
            </a:r>
            <a:r>
              <a:rPr sz="800" spc="265" dirty="0">
                <a:solidFill>
                  <a:srgbClr val="FFFFFF"/>
                </a:solidFill>
                <a:latin typeface="Roboto"/>
                <a:cs typeface="Roboto"/>
              </a:rPr>
              <a:t> 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D</a:t>
            </a:r>
            <a:r>
              <a:rPr sz="800" spc="1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R</a:t>
            </a:r>
            <a:r>
              <a:rPr sz="800" spc="1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E</a:t>
            </a:r>
            <a:r>
              <a:rPr sz="800" spc="1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dirty="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sz="800" spc="1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Roboto"/>
                <a:cs typeface="Roboto"/>
              </a:rPr>
              <a:t>M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30"/>
              </a:spcBef>
            </a:pPr>
            <a:r>
              <a:rPr spc="535" dirty="0"/>
              <a:t>CATALOGUE</a:t>
            </a:r>
          </a:p>
          <a:p>
            <a:pPr marL="635" algn="ctr">
              <a:lnSpc>
                <a:spcPct val="100000"/>
              </a:lnSpc>
              <a:spcBef>
                <a:spcPts val="380"/>
              </a:spcBef>
            </a:pPr>
            <a:r>
              <a:rPr sz="2600" b="0" spc="85" dirty="0">
                <a:solidFill>
                  <a:srgbClr val="FFFFFF"/>
                </a:solidFill>
                <a:latin typeface="Cambria"/>
                <a:cs typeface="Cambria"/>
              </a:rPr>
              <a:t>interior</a:t>
            </a:r>
            <a:r>
              <a:rPr sz="2600" b="0" spc="2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0" spc="-415" dirty="0">
                <a:solidFill>
                  <a:srgbClr val="FFFFFF"/>
                </a:solidFill>
                <a:latin typeface="Cambria"/>
                <a:cs typeface="Cambria"/>
              </a:rPr>
              <a:t>|</a:t>
            </a:r>
            <a:r>
              <a:rPr sz="2600" b="0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0" spc="145" dirty="0">
                <a:solidFill>
                  <a:srgbClr val="FFFFFF"/>
                </a:solidFill>
                <a:latin typeface="Cambria"/>
                <a:cs typeface="Cambria"/>
              </a:rPr>
              <a:t>construction</a:t>
            </a:r>
            <a:r>
              <a:rPr sz="2600" b="0" spc="2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0" spc="-415" dirty="0">
                <a:solidFill>
                  <a:srgbClr val="FFFFFF"/>
                </a:solidFill>
                <a:latin typeface="Cambria"/>
                <a:cs typeface="Cambria"/>
              </a:rPr>
              <a:t>|</a:t>
            </a:r>
            <a:r>
              <a:rPr sz="2600" b="0" spc="2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600" b="0" spc="114" dirty="0">
                <a:solidFill>
                  <a:srgbClr val="FFFFFF"/>
                </a:solidFill>
                <a:latin typeface="Cambria"/>
                <a:cs typeface="Cambria"/>
              </a:rPr>
              <a:t>exhibition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21216" y="5508169"/>
            <a:ext cx="84772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Roboto"/>
                <a:cs typeface="Roboto"/>
              </a:rPr>
              <a:t>@</a:t>
            </a:r>
            <a:r>
              <a:rPr sz="1300" spc="26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00" dirty="0">
                <a:solidFill>
                  <a:srgbClr val="FFFFFF"/>
                </a:solidFill>
                <a:latin typeface="Roboto"/>
                <a:cs typeface="Roboto"/>
              </a:rPr>
              <a:t>2</a:t>
            </a:r>
            <a:r>
              <a:rPr sz="1300" spc="2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00" dirty="0">
                <a:solidFill>
                  <a:srgbClr val="FFFFFF"/>
                </a:solidFill>
                <a:latin typeface="Roboto"/>
                <a:cs typeface="Roboto"/>
              </a:rPr>
              <a:t>0</a:t>
            </a:r>
            <a:r>
              <a:rPr sz="1300" spc="2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00" dirty="0">
                <a:solidFill>
                  <a:srgbClr val="FFFFFF"/>
                </a:solidFill>
                <a:latin typeface="Roboto"/>
                <a:cs typeface="Roboto"/>
              </a:rPr>
              <a:t>2</a:t>
            </a:r>
            <a:r>
              <a:rPr sz="1300" spc="2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Roboto"/>
                <a:cs typeface="Roboto"/>
              </a:rPr>
              <a:t>1</a:t>
            </a:r>
            <a:endParaRPr sz="1300">
              <a:latin typeface="Roboto"/>
              <a:cs typeface="Roboto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76297" y="17851009"/>
            <a:ext cx="517696" cy="26389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728397" y="17911672"/>
            <a:ext cx="1828800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10" dirty="0">
                <a:solidFill>
                  <a:srgbClr val="FFFFFF"/>
                </a:solidFill>
                <a:latin typeface="Roboto"/>
                <a:cs typeface="Roboto"/>
              </a:rPr>
              <a:t>99</a:t>
            </a:r>
            <a:r>
              <a:rPr sz="800" spc="2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Roboto"/>
                <a:cs typeface="Roboto"/>
              </a:rPr>
              <a:t>Build</a:t>
            </a:r>
            <a:r>
              <a:rPr sz="800" spc="2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Roboto"/>
                <a:cs typeface="Roboto"/>
              </a:rPr>
              <a:t>&amp;</a:t>
            </a:r>
            <a:r>
              <a:rPr sz="800" spc="20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Roboto"/>
                <a:cs typeface="Roboto"/>
              </a:rPr>
              <a:t>Design</a:t>
            </a:r>
            <a:r>
              <a:rPr sz="800" spc="2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Roboto"/>
                <a:cs typeface="Roboto"/>
              </a:rPr>
              <a:t>is</a:t>
            </a:r>
            <a:r>
              <a:rPr sz="800" spc="20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Roboto"/>
                <a:cs typeface="Roboto"/>
              </a:rPr>
              <a:t>supported</a:t>
            </a:r>
            <a:r>
              <a:rPr sz="800" spc="2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spc="10" dirty="0">
                <a:solidFill>
                  <a:srgbClr val="FFFFFF"/>
                </a:solidFill>
                <a:latin typeface="Roboto"/>
                <a:cs typeface="Roboto"/>
              </a:rPr>
              <a:t>by</a:t>
            </a:r>
            <a:r>
              <a:rPr sz="800" spc="20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Roboto"/>
                <a:cs typeface="Roboto"/>
              </a:rPr>
              <a:t>:</a:t>
            </a:r>
            <a:endParaRPr sz="800">
              <a:latin typeface="Roboto"/>
              <a:cs typeface="Robo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91143" y="18094935"/>
            <a:ext cx="433070" cy="908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00" spc="-10" dirty="0">
                <a:solidFill>
                  <a:srgbClr val="FFFFFF"/>
                </a:solidFill>
                <a:latin typeface="Roboto"/>
                <a:cs typeface="Roboto"/>
                <a:hlinkClick r:id="rId5"/>
              </a:rPr>
              <a:t>www.neg.co.id</a:t>
            </a:r>
            <a:endParaRPr sz="400">
              <a:latin typeface="Roboto"/>
              <a:cs typeface="Roboto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B05B18B-2CF9-4A94-9C80-BAF604B9C629}"/>
              </a:ext>
            </a:extLst>
          </p:cNvPr>
          <p:cNvGrpSpPr/>
          <p:nvPr/>
        </p:nvGrpSpPr>
        <p:grpSpPr>
          <a:xfrm>
            <a:off x="1609481" y="1223300"/>
            <a:ext cx="7068035" cy="2442210"/>
            <a:chOff x="1525895" y="7490900"/>
            <a:chExt cx="7068035" cy="2442210"/>
          </a:xfrm>
        </p:grpSpPr>
        <p:sp>
          <p:nvSpPr>
            <p:cNvPr id="26" name="object 17">
              <a:extLst>
                <a:ext uri="{FF2B5EF4-FFF2-40B4-BE49-F238E27FC236}">
                  <a16:creationId xmlns:a16="http://schemas.microsoft.com/office/drawing/2014/main" id="{F15CEB91-78C5-4CAD-ADA0-64D2ABCF8039}"/>
                </a:ext>
              </a:extLst>
            </p:cNvPr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7" name="object 18">
              <a:extLst>
                <a:ext uri="{FF2B5EF4-FFF2-40B4-BE49-F238E27FC236}">
                  <a16:creationId xmlns:a16="http://schemas.microsoft.com/office/drawing/2014/main" id="{F8FE28E4-AAA1-4F8A-A563-989452A6695D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8" name="object 19">
              <a:extLst>
                <a:ext uri="{FF2B5EF4-FFF2-40B4-BE49-F238E27FC236}">
                  <a16:creationId xmlns:a16="http://schemas.microsoft.com/office/drawing/2014/main" id="{EFDCD6F3-476B-4B3B-A951-BF90EE1664BF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18288000"/>
                </a:move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close/>
              </a:path>
            </a:pathLst>
          </a:custGeom>
          <a:solidFill>
            <a:srgbClr val="23232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43500" y="0"/>
            <a:ext cx="5143500" cy="18288000"/>
            <a:chOff x="5143500" y="0"/>
            <a:chExt cx="5143500" cy="1828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3500" y="0"/>
              <a:ext cx="5143499" cy="1828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2055" y="16750086"/>
              <a:ext cx="1076324" cy="107630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191500" y="16238501"/>
            <a:ext cx="1904999" cy="50013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150" spc="-78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lang="en-US" sz="3150" spc="-780" dirty="0">
                <a:solidFill>
                  <a:srgbClr val="FFFFFF"/>
                </a:solidFill>
                <a:latin typeface="Trebuchet MS"/>
                <a:cs typeface="Trebuchet MS"/>
              </a:rPr>
              <a:t>    C      A    N       H   E    R     E  </a:t>
            </a:r>
            <a:endParaRPr sz="3150" dirty="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06759" y="15266578"/>
            <a:ext cx="1152524" cy="10477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4719" y="8936523"/>
            <a:ext cx="76200" cy="762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4719" y="9212748"/>
            <a:ext cx="76200" cy="762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4719" y="9488973"/>
            <a:ext cx="76200" cy="762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4719" y="9765198"/>
            <a:ext cx="76200" cy="762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4719" y="10317648"/>
            <a:ext cx="76200" cy="762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4719" y="10593873"/>
            <a:ext cx="76200" cy="762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4719" y="11146323"/>
            <a:ext cx="76200" cy="76200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127000">
              <a:lnSpc>
                <a:spcPts val="2180"/>
              </a:lnSpc>
              <a:spcBef>
                <a:spcPts val="355"/>
              </a:spcBef>
            </a:pPr>
            <a:r>
              <a:rPr dirty="0">
                <a:solidFill>
                  <a:srgbClr val="FFE400"/>
                </a:solidFill>
              </a:rPr>
              <a:t>Di</a:t>
            </a:r>
            <a:r>
              <a:rPr spc="-65" dirty="0">
                <a:solidFill>
                  <a:srgbClr val="FFE400"/>
                </a:solidFill>
              </a:rPr>
              <a:t> </a:t>
            </a:r>
            <a:r>
              <a:rPr dirty="0">
                <a:solidFill>
                  <a:srgbClr val="FFE400"/>
                </a:solidFill>
              </a:rPr>
              <a:t>99</a:t>
            </a:r>
            <a:r>
              <a:rPr spc="-60" dirty="0">
                <a:solidFill>
                  <a:srgbClr val="FFE400"/>
                </a:solidFill>
              </a:rPr>
              <a:t> </a:t>
            </a:r>
            <a:r>
              <a:rPr spc="-10" dirty="0">
                <a:solidFill>
                  <a:srgbClr val="FFE400"/>
                </a:solidFill>
              </a:rPr>
              <a:t>Build</a:t>
            </a:r>
            <a:r>
              <a:rPr spc="-60" dirty="0">
                <a:solidFill>
                  <a:srgbClr val="FFE400"/>
                </a:solidFill>
              </a:rPr>
              <a:t> </a:t>
            </a:r>
            <a:r>
              <a:rPr dirty="0">
                <a:solidFill>
                  <a:srgbClr val="FFE400"/>
                </a:solidFill>
              </a:rPr>
              <a:t>&amp;</a:t>
            </a:r>
            <a:r>
              <a:rPr spc="-60" dirty="0">
                <a:solidFill>
                  <a:srgbClr val="FFE400"/>
                </a:solidFill>
              </a:rPr>
              <a:t> </a:t>
            </a:r>
            <a:r>
              <a:rPr spc="-10" dirty="0">
                <a:solidFill>
                  <a:srgbClr val="FFE400"/>
                </a:solidFill>
              </a:rPr>
              <a:t>Design</a:t>
            </a:r>
            <a:r>
              <a:rPr spc="-10" dirty="0"/>
              <a:t>,</a:t>
            </a:r>
            <a:r>
              <a:rPr spc="-65" dirty="0"/>
              <a:t> </a:t>
            </a:r>
            <a:r>
              <a:rPr spc="-25" dirty="0"/>
              <a:t>Konsultan</a:t>
            </a:r>
            <a:r>
              <a:rPr spc="-60" dirty="0"/>
              <a:t> </a:t>
            </a:r>
            <a:r>
              <a:rPr spc="-25" dirty="0"/>
              <a:t>dan </a:t>
            </a:r>
            <a:r>
              <a:rPr spc="-20" dirty="0"/>
              <a:t>Disainer</a:t>
            </a:r>
            <a:r>
              <a:rPr spc="-85" dirty="0"/>
              <a:t> </a:t>
            </a:r>
            <a:r>
              <a:rPr dirty="0"/>
              <a:t>kami</a:t>
            </a:r>
            <a:r>
              <a:rPr spc="-80" dirty="0"/>
              <a:t> </a:t>
            </a:r>
            <a:r>
              <a:rPr spc="-10" dirty="0"/>
              <a:t>selalu</a:t>
            </a:r>
            <a:r>
              <a:rPr spc="-80" dirty="0"/>
              <a:t> </a:t>
            </a:r>
            <a:r>
              <a:rPr dirty="0"/>
              <a:t>siap</a:t>
            </a:r>
            <a:r>
              <a:rPr spc="-80" dirty="0"/>
              <a:t> </a:t>
            </a:r>
            <a:r>
              <a:rPr spc="-10" dirty="0"/>
              <a:t>untuk </a:t>
            </a:r>
            <a:r>
              <a:rPr spc="-25" dirty="0"/>
              <a:t>mewujudkan</a:t>
            </a:r>
            <a:r>
              <a:rPr spc="-55" dirty="0"/>
              <a:t> </a:t>
            </a:r>
            <a:r>
              <a:rPr dirty="0"/>
              <a:t>mimpi</a:t>
            </a:r>
            <a:r>
              <a:rPr spc="-50" dirty="0"/>
              <a:t> </a:t>
            </a:r>
            <a:r>
              <a:rPr dirty="0"/>
              <a:t>Anda</a:t>
            </a:r>
            <a:r>
              <a:rPr spc="-55" dirty="0"/>
              <a:t> </a:t>
            </a:r>
            <a:r>
              <a:rPr spc="-10" dirty="0"/>
              <a:t>dengan </a:t>
            </a:r>
            <a:r>
              <a:rPr spc="-20" dirty="0"/>
              <a:t>karya</a:t>
            </a:r>
            <a:r>
              <a:rPr spc="-80" dirty="0"/>
              <a:t> </a:t>
            </a:r>
            <a:r>
              <a:rPr spc="-10" dirty="0"/>
              <a:t>terbaiknya.</a:t>
            </a:r>
          </a:p>
          <a:p>
            <a:pPr>
              <a:lnSpc>
                <a:spcPct val="100000"/>
              </a:lnSpc>
              <a:spcBef>
                <a:spcPts val="1930"/>
              </a:spcBef>
            </a:pPr>
            <a:endParaRPr spc="-10" dirty="0"/>
          </a:p>
          <a:p>
            <a:pPr marL="12700" marR="33020">
              <a:lnSpc>
                <a:spcPts val="2180"/>
              </a:lnSpc>
            </a:pPr>
            <a:r>
              <a:rPr spc="-20" dirty="0">
                <a:solidFill>
                  <a:srgbClr val="FFE400"/>
                </a:solidFill>
              </a:rPr>
              <a:t>Beberapa</a:t>
            </a:r>
            <a:r>
              <a:rPr spc="-80" dirty="0">
                <a:solidFill>
                  <a:srgbClr val="FFE400"/>
                </a:solidFill>
              </a:rPr>
              <a:t> </a:t>
            </a:r>
            <a:r>
              <a:rPr dirty="0">
                <a:solidFill>
                  <a:srgbClr val="FFE400"/>
                </a:solidFill>
              </a:rPr>
              <a:t>point</a:t>
            </a:r>
            <a:r>
              <a:rPr spc="-80" dirty="0">
                <a:solidFill>
                  <a:srgbClr val="FFE400"/>
                </a:solidFill>
              </a:rPr>
              <a:t> </a:t>
            </a:r>
            <a:r>
              <a:rPr spc="-25" dirty="0"/>
              <a:t>keunggulan</a:t>
            </a:r>
            <a:r>
              <a:rPr spc="-75" dirty="0"/>
              <a:t> </a:t>
            </a:r>
            <a:r>
              <a:rPr dirty="0"/>
              <a:t>kami,</a:t>
            </a:r>
            <a:r>
              <a:rPr spc="-80" dirty="0"/>
              <a:t> </a:t>
            </a:r>
            <a:r>
              <a:rPr spc="-25" dirty="0"/>
              <a:t>99 </a:t>
            </a:r>
            <a:r>
              <a:rPr spc="-10" dirty="0"/>
              <a:t>Build</a:t>
            </a:r>
            <a:r>
              <a:rPr spc="-75" dirty="0"/>
              <a:t> </a:t>
            </a:r>
            <a:r>
              <a:rPr dirty="0"/>
              <a:t>&amp;</a:t>
            </a:r>
            <a:r>
              <a:rPr spc="-75" dirty="0"/>
              <a:t> </a:t>
            </a:r>
            <a:r>
              <a:rPr spc="-10" dirty="0"/>
              <a:t>Design</a:t>
            </a:r>
            <a:r>
              <a:rPr spc="-75" dirty="0"/>
              <a:t> </a:t>
            </a:r>
            <a:r>
              <a:rPr spc="-50" dirty="0"/>
              <a:t>:</a:t>
            </a:r>
          </a:p>
          <a:p>
            <a:pPr marL="443865" marR="1106805">
              <a:lnSpc>
                <a:spcPts val="2180"/>
              </a:lnSpc>
              <a:spcBef>
                <a:spcPts val="2165"/>
              </a:spcBef>
            </a:pPr>
            <a:r>
              <a:rPr spc="-10" dirty="0"/>
              <a:t>Garansi</a:t>
            </a:r>
            <a:r>
              <a:rPr spc="-65" dirty="0"/>
              <a:t> </a:t>
            </a:r>
            <a:r>
              <a:rPr dirty="0"/>
              <a:t>1</a:t>
            </a:r>
            <a:r>
              <a:rPr spc="-60" dirty="0"/>
              <a:t> </a:t>
            </a:r>
            <a:r>
              <a:rPr spc="-10" dirty="0"/>
              <a:t>tahun.</a:t>
            </a:r>
            <a:r>
              <a:rPr spc="500" dirty="0"/>
              <a:t> </a:t>
            </a:r>
            <a:r>
              <a:rPr dirty="0"/>
              <a:t>Harga</a:t>
            </a:r>
            <a:r>
              <a:rPr spc="-120" dirty="0"/>
              <a:t> </a:t>
            </a:r>
            <a:r>
              <a:rPr spc="-10" dirty="0"/>
              <a:t>kompetitif. Material</a:t>
            </a:r>
            <a:r>
              <a:rPr spc="-90" dirty="0"/>
              <a:t> </a:t>
            </a:r>
            <a:r>
              <a:rPr spc="-10" dirty="0"/>
              <a:t>berkualitas. </a:t>
            </a:r>
            <a:r>
              <a:rPr dirty="0"/>
              <a:t>Team</a:t>
            </a:r>
            <a:r>
              <a:rPr spc="-70" dirty="0"/>
              <a:t> </a:t>
            </a:r>
            <a:r>
              <a:rPr spc="-10" dirty="0"/>
              <a:t>profesional</a:t>
            </a:r>
            <a:r>
              <a:rPr spc="-65" dirty="0"/>
              <a:t> </a:t>
            </a:r>
            <a:r>
              <a:rPr spc="-20" dirty="0"/>
              <a:t>yang </a:t>
            </a:r>
            <a:r>
              <a:rPr spc="-10" dirty="0"/>
              <a:t>berpengalaman.</a:t>
            </a:r>
          </a:p>
          <a:p>
            <a:pPr marL="443865">
              <a:lnSpc>
                <a:spcPts val="2005"/>
              </a:lnSpc>
            </a:pPr>
            <a:r>
              <a:rPr spc="-10" dirty="0"/>
              <a:t>Gratis</a:t>
            </a:r>
            <a:r>
              <a:rPr spc="-75" dirty="0"/>
              <a:t> </a:t>
            </a:r>
            <a:r>
              <a:rPr dirty="0"/>
              <a:t>jasa</a:t>
            </a:r>
            <a:r>
              <a:rPr spc="-75" dirty="0"/>
              <a:t> </a:t>
            </a:r>
            <a:r>
              <a:rPr spc="-20" dirty="0"/>
              <a:t>konsultasi</a:t>
            </a:r>
            <a:r>
              <a:rPr spc="-70" dirty="0"/>
              <a:t> </a:t>
            </a:r>
            <a:r>
              <a:rPr dirty="0"/>
              <a:t>&amp;</a:t>
            </a:r>
            <a:r>
              <a:rPr spc="-75" dirty="0"/>
              <a:t> </a:t>
            </a:r>
            <a:r>
              <a:rPr spc="-10" dirty="0"/>
              <a:t>gambar*</a:t>
            </a:r>
          </a:p>
          <a:p>
            <a:pPr marL="443865" marR="536575">
              <a:lnSpc>
                <a:spcPts val="2180"/>
              </a:lnSpc>
              <a:spcBef>
                <a:spcPts val="140"/>
              </a:spcBef>
            </a:pPr>
            <a:r>
              <a:rPr spc="-10" dirty="0"/>
              <a:t>Respon</a:t>
            </a:r>
            <a:r>
              <a:rPr spc="-100" dirty="0"/>
              <a:t> </a:t>
            </a:r>
            <a:r>
              <a:rPr dirty="0"/>
              <a:t>cepat</a:t>
            </a:r>
            <a:r>
              <a:rPr spc="-100" dirty="0"/>
              <a:t> </a:t>
            </a:r>
            <a:r>
              <a:rPr dirty="0"/>
              <a:t>siap</a:t>
            </a:r>
            <a:r>
              <a:rPr spc="-100" dirty="0"/>
              <a:t> </a:t>
            </a:r>
            <a:r>
              <a:rPr spc="-10" dirty="0"/>
              <a:t>selalu</a:t>
            </a:r>
            <a:r>
              <a:rPr spc="-100" dirty="0"/>
              <a:t> </a:t>
            </a:r>
            <a:r>
              <a:rPr spc="-25" dirty="0"/>
              <a:t>24 </a:t>
            </a:r>
            <a:r>
              <a:rPr spc="-20" dirty="0"/>
              <a:t>jam.</a:t>
            </a:r>
          </a:p>
          <a:p>
            <a:pPr marL="443865">
              <a:lnSpc>
                <a:spcPts val="2020"/>
              </a:lnSpc>
            </a:pPr>
            <a:r>
              <a:rPr spc="-20" dirty="0"/>
              <a:t>Laporan</a:t>
            </a:r>
            <a:r>
              <a:rPr spc="-70" dirty="0"/>
              <a:t> </a:t>
            </a:r>
            <a:r>
              <a:rPr spc="-20" dirty="0"/>
              <a:t>pengerjaan</a:t>
            </a:r>
            <a:r>
              <a:rPr spc="-70" dirty="0"/>
              <a:t> </a:t>
            </a:r>
            <a:r>
              <a:rPr spc="-20" dirty="0"/>
              <a:t>yang</a:t>
            </a:r>
            <a:r>
              <a:rPr spc="-70" dirty="0"/>
              <a:t> </a:t>
            </a:r>
            <a:r>
              <a:rPr spc="-10" dirty="0"/>
              <a:t>jelas</a:t>
            </a:r>
          </a:p>
          <a:p>
            <a:pPr marL="443865">
              <a:lnSpc>
                <a:spcPts val="2290"/>
              </a:lnSpc>
            </a:pPr>
            <a:r>
              <a:rPr dirty="0"/>
              <a:t>dan</a:t>
            </a:r>
            <a:r>
              <a:rPr spc="-85" dirty="0"/>
              <a:t> </a:t>
            </a:r>
            <a:r>
              <a:rPr spc="-10" dirty="0"/>
              <a:t>rutin.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25601" y="2974509"/>
            <a:ext cx="5975350" cy="16433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/>
            <a:r>
              <a:rPr sz="5300" b="1" spc="525" dirty="0">
                <a:solidFill>
                  <a:srgbClr val="FFD600"/>
                </a:solidFill>
                <a:latin typeface="Arial Black" panose="020B0A04020102020204" pitchFamily="34" charset="0"/>
                <a:cs typeface="Trebuchet MS"/>
              </a:rPr>
              <a:t>SEL</a:t>
            </a:r>
            <a:r>
              <a:rPr sz="5300" b="1" spc="520" dirty="0">
                <a:solidFill>
                  <a:srgbClr val="FFD600"/>
                </a:solidFill>
                <a:latin typeface="Arial Black" panose="020B0A04020102020204" pitchFamily="34" charset="0"/>
                <a:cs typeface="Trebuchet MS"/>
              </a:rPr>
              <a:t>A</a:t>
            </a:r>
            <a:r>
              <a:rPr lang="en-US" sz="5300" b="1" spc="520" dirty="0">
                <a:solidFill>
                  <a:srgbClr val="FFD600"/>
                </a:solidFill>
                <a:latin typeface="Arial Black" panose="020B0A04020102020204" pitchFamily="34" charset="0"/>
                <a:cs typeface="Trebuchet MS"/>
              </a:rPr>
              <a:t>MAT</a:t>
            </a:r>
            <a:endParaRPr lang="en-US" sz="10650" b="1" spc="-3217" baseline="17996" dirty="0">
              <a:solidFill>
                <a:srgbClr val="FFFFFF"/>
              </a:solidFill>
              <a:latin typeface="Arial Black" panose="020B0A04020102020204" pitchFamily="34" charset="0"/>
              <a:cs typeface="Trebuchet MS"/>
            </a:endParaRPr>
          </a:p>
          <a:p>
            <a:pPr marL="50800"/>
            <a:r>
              <a:rPr sz="5300" b="1" spc="585" dirty="0">
                <a:solidFill>
                  <a:srgbClr val="FFFFFF"/>
                </a:solidFill>
                <a:latin typeface="Arial Black" panose="020B0A04020102020204" pitchFamily="34" charset="0"/>
                <a:cs typeface="Trebuchet MS"/>
              </a:rPr>
              <a:t>DATANG</a:t>
            </a:r>
            <a:endParaRPr sz="5300" dirty="0">
              <a:latin typeface="Arial Black" panose="020B0A04020102020204" pitchFamily="34" charset="0"/>
              <a:cs typeface="Trebuchet M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1F28581-8165-404B-A8F3-5C5ECA413C9B}"/>
              </a:ext>
            </a:extLst>
          </p:cNvPr>
          <p:cNvGrpSpPr/>
          <p:nvPr/>
        </p:nvGrpSpPr>
        <p:grpSpPr>
          <a:xfrm>
            <a:off x="647214" y="1546424"/>
            <a:ext cx="7010886" cy="2379921"/>
            <a:chOff x="1525895" y="7490900"/>
            <a:chExt cx="7068035" cy="2442210"/>
          </a:xfrm>
        </p:grpSpPr>
        <p:sp>
          <p:nvSpPr>
            <p:cNvPr id="23" name="object 17">
              <a:extLst>
                <a:ext uri="{FF2B5EF4-FFF2-40B4-BE49-F238E27FC236}">
                  <a16:creationId xmlns:a16="http://schemas.microsoft.com/office/drawing/2014/main" id="{6DB71C6F-026C-4704-A515-0FE7D7EE532C}"/>
                </a:ext>
              </a:extLst>
            </p:cNvPr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4" name="object 18">
              <a:extLst>
                <a:ext uri="{FF2B5EF4-FFF2-40B4-BE49-F238E27FC236}">
                  <a16:creationId xmlns:a16="http://schemas.microsoft.com/office/drawing/2014/main" id="{4402E55E-478E-46FB-9AC5-0E47BAEC484D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5" name="object 19">
              <a:extLst>
                <a:ext uri="{FF2B5EF4-FFF2-40B4-BE49-F238E27FC236}">
                  <a16:creationId xmlns:a16="http://schemas.microsoft.com/office/drawing/2014/main" id="{510CA788-EC3A-4013-8A0A-5D8E6D5C1F08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18288000"/>
                </a:move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close/>
              </a:path>
            </a:pathLst>
          </a:custGeom>
          <a:solidFill>
            <a:srgbClr val="23232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0438791"/>
            <a:ext cx="10287000" cy="3423285"/>
            <a:chOff x="0" y="10438791"/>
            <a:chExt cx="10287000" cy="3423285"/>
          </a:xfrm>
        </p:grpSpPr>
        <p:sp>
          <p:nvSpPr>
            <p:cNvPr id="4" name="object 4"/>
            <p:cNvSpPr/>
            <p:nvPr/>
          </p:nvSpPr>
          <p:spPr>
            <a:xfrm>
              <a:off x="6103284" y="11450239"/>
              <a:ext cx="4184015" cy="2411730"/>
            </a:xfrm>
            <a:custGeom>
              <a:avLst/>
              <a:gdLst/>
              <a:ahLst/>
              <a:cxnLst/>
              <a:rect l="l" t="t" r="r" b="b"/>
              <a:pathLst>
                <a:path w="4184015" h="2411730">
                  <a:moveTo>
                    <a:pt x="4183715" y="2411434"/>
                  </a:moveTo>
                  <a:lnTo>
                    <a:pt x="367755" y="2411434"/>
                  </a:lnTo>
                  <a:lnTo>
                    <a:pt x="321716" y="2408554"/>
                  </a:lnTo>
                  <a:lnTo>
                    <a:pt x="277358" y="2400147"/>
                  </a:lnTo>
                  <a:lnTo>
                    <a:pt x="235028" y="2386562"/>
                  </a:lnTo>
                  <a:lnTo>
                    <a:pt x="195077" y="2368148"/>
                  </a:lnTo>
                  <a:lnTo>
                    <a:pt x="157852" y="2345255"/>
                  </a:lnTo>
                  <a:lnTo>
                    <a:pt x="123701" y="2318232"/>
                  </a:lnTo>
                  <a:lnTo>
                    <a:pt x="92973" y="2287429"/>
                  </a:lnTo>
                  <a:lnTo>
                    <a:pt x="66016" y="2253194"/>
                  </a:lnTo>
                  <a:lnTo>
                    <a:pt x="43179" y="2215877"/>
                  </a:lnTo>
                  <a:lnTo>
                    <a:pt x="24811" y="2175827"/>
                  </a:lnTo>
                  <a:lnTo>
                    <a:pt x="11259" y="2133393"/>
                  </a:lnTo>
                  <a:lnTo>
                    <a:pt x="2872" y="2088926"/>
                  </a:lnTo>
                  <a:lnTo>
                    <a:pt x="0" y="2042774"/>
                  </a:lnTo>
                  <a:lnTo>
                    <a:pt x="0" y="368660"/>
                  </a:lnTo>
                  <a:lnTo>
                    <a:pt x="2872" y="322508"/>
                  </a:lnTo>
                  <a:lnTo>
                    <a:pt x="11259" y="278040"/>
                  </a:lnTo>
                  <a:lnTo>
                    <a:pt x="24811" y="235607"/>
                  </a:lnTo>
                  <a:lnTo>
                    <a:pt x="43179" y="195557"/>
                  </a:lnTo>
                  <a:lnTo>
                    <a:pt x="66016" y="158240"/>
                  </a:lnTo>
                  <a:lnTo>
                    <a:pt x="92973" y="124005"/>
                  </a:lnTo>
                  <a:lnTo>
                    <a:pt x="123701" y="93201"/>
                  </a:lnTo>
                  <a:lnTo>
                    <a:pt x="157852" y="66178"/>
                  </a:lnTo>
                  <a:lnTo>
                    <a:pt x="195077" y="43286"/>
                  </a:lnTo>
                  <a:lnTo>
                    <a:pt x="235028" y="24872"/>
                  </a:lnTo>
                  <a:lnTo>
                    <a:pt x="277358" y="11287"/>
                  </a:lnTo>
                  <a:lnTo>
                    <a:pt x="321716" y="2880"/>
                  </a:lnTo>
                  <a:lnTo>
                    <a:pt x="367755" y="0"/>
                  </a:lnTo>
                  <a:lnTo>
                    <a:pt x="4183715" y="0"/>
                  </a:lnTo>
                  <a:lnTo>
                    <a:pt x="4183715" y="2411434"/>
                  </a:lnTo>
                  <a:close/>
                </a:path>
              </a:pathLst>
            </a:custGeom>
            <a:solidFill>
              <a:srgbClr val="E7B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54094" y="11513729"/>
              <a:ext cx="4133215" cy="2284730"/>
            </a:xfrm>
            <a:custGeom>
              <a:avLst/>
              <a:gdLst/>
              <a:ahLst/>
              <a:cxnLst/>
              <a:rect l="l" t="t" r="r" b="b"/>
              <a:pathLst>
                <a:path w="4133215" h="2284730">
                  <a:moveTo>
                    <a:pt x="4132904" y="2284182"/>
                  </a:moveTo>
                  <a:lnTo>
                    <a:pt x="367937" y="2284182"/>
                  </a:lnTo>
                  <a:lnTo>
                    <a:pt x="321875" y="2281302"/>
                  </a:lnTo>
                  <a:lnTo>
                    <a:pt x="277495" y="2272895"/>
                  </a:lnTo>
                  <a:lnTo>
                    <a:pt x="235145" y="2259310"/>
                  </a:lnTo>
                  <a:lnTo>
                    <a:pt x="195174" y="2240896"/>
                  </a:lnTo>
                  <a:lnTo>
                    <a:pt x="157930" y="2218003"/>
                  </a:lnTo>
                  <a:lnTo>
                    <a:pt x="123762" y="2190980"/>
                  </a:lnTo>
                  <a:lnTo>
                    <a:pt x="93019" y="2160177"/>
                  </a:lnTo>
                  <a:lnTo>
                    <a:pt x="66049" y="2125942"/>
                  </a:lnTo>
                  <a:lnTo>
                    <a:pt x="43201" y="2088625"/>
                  </a:lnTo>
                  <a:lnTo>
                    <a:pt x="24823" y="2048575"/>
                  </a:lnTo>
                  <a:lnTo>
                    <a:pt x="11265" y="2006141"/>
                  </a:lnTo>
                  <a:lnTo>
                    <a:pt x="2874" y="1961674"/>
                  </a:lnTo>
                  <a:lnTo>
                    <a:pt x="0" y="1915522"/>
                  </a:lnTo>
                  <a:lnTo>
                    <a:pt x="0" y="368660"/>
                  </a:lnTo>
                  <a:lnTo>
                    <a:pt x="2874" y="322508"/>
                  </a:lnTo>
                  <a:lnTo>
                    <a:pt x="11265" y="278040"/>
                  </a:lnTo>
                  <a:lnTo>
                    <a:pt x="24823" y="235607"/>
                  </a:lnTo>
                  <a:lnTo>
                    <a:pt x="43201" y="195557"/>
                  </a:lnTo>
                  <a:lnTo>
                    <a:pt x="66049" y="158240"/>
                  </a:lnTo>
                  <a:lnTo>
                    <a:pt x="93019" y="124005"/>
                  </a:lnTo>
                  <a:lnTo>
                    <a:pt x="123762" y="93201"/>
                  </a:lnTo>
                  <a:lnTo>
                    <a:pt x="157930" y="66178"/>
                  </a:lnTo>
                  <a:lnTo>
                    <a:pt x="195174" y="43286"/>
                  </a:lnTo>
                  <a:lnTo>
                    <a:pt x="235145" y="24872"/>
                  </a:lnTo>
                  <a:lnTo>
                    <a:pt x="277495" y="11287"/>
                  </a:lnTo>
                  <a:lnTo>
                    <a:pt x="321875" y="2880"/>
                  </a:lnTo>
                  <a:lnTo>
                    <a:pt x="367937" y="0"/>
                  </a:lnTo>
                  <a:lnTo>
                    <a:pt x="4132904" y="0"/>
                  </a:lnTo>
                  <a:lnTo>
                    <a:pt x="4132904" y="2284182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0438791"/>
              <a:ext cx="8049895" cy="2945765"/>
            </a:xfrm>
            <a:custGeom>
              <a:avLst/>
              <a:gdLst/>
              <a:ahLst/>
              <a:cxnLst/>
              <a:rect l="l" t="t" r="r" b="b"/>
              <a:pathLst>
                <a:path w="8049895" h="2945765">
                  <a:moveTo>
                    <a:pt x="7600521" y="2945185"/>
                  </a:moveTo>
                  <a:lnTo>
                    <a:pt x="0" y="2945185"/>
                  </a:lnTo>
                  <a:lnTo>
                    <a:pt x="0" y="0"/>
                  </a:lnTo>
                  <a:lnTo>
                    <a:pt x="7600521" y="0"/>
                  </a:lnTo>
                  <a:lnTo>
                    <a:pt x="7649362" y="2649"/>
                  </a:lnTo>
                  <a:lnTo>
                    <a:pt x="7696705" y="10411"/>
                  </a:lnTo>
                  <a:lnTo>
                    <a:pt x="7742271" y="23009"/>
                  </a:lnTo>
                  <a:lnTo>
                    <a:pt x="7785783" y="40164"/>
                  </a:lnTo>
                  <a:lnTo>
                    <a:pt x="7826966" y="61600"/>
                  </a:lnTo>
                  <a:lnTo>
                    <a:pt x="7865541" y="87038"/>
                  </a:lnTo>
                  <a:lnTo>
                    <a:pt x="7901231" y="116200"/>
                  </a:lnTo>
                  <a:lnTo>
                    <a:pt x="7933761" y="148809"/>
                  </a:lnTo>
                  <a:lnTo>
                    <a:pt x="7962852" y="184588"/>
                  </a:lnTo>
                  <a:lnTo>
                    <a:pt x="7988227" y="223258"/>
                  </a:lnTo>
                  <a:lnTo>
                    <a:pt x="8009610" y="264542"/>
                  </a:lnTo>
                  <a:lnTo>
                    <a:pt x="8026723" y="308161"/>
                  </a:lnTo>
                  <a:lnTo>
                    <a:pt x="8039290" y="353840"/>
                  </a:lnTo>
                  <a:lnTo>
                    <a:pt x="8047033" y="401298"/>
                  </a:lnTo>
                  <a:lnTo>
                    <a:pt x="8049676" y="450260"/>
                  </a:lnTo>
                  <a:lnTo>
                    <a:pt x="8049676" y="2494925"/>
                  </a:lnTo>
                  <a:lnTo>
                    <a:pt x="8047033" y="2543886"/>
                  </a:lnTo>
                  <a:lnTo>
                    <a:pt x="8039290" y="2591345"/>
                  </a:lnTo>
                  <a:lnTo>
                    <a:pt x="8026723" y="2637023"/>
                  </a:lnTo>
                  <a:lnTo>
                    <a:pt x="8009610" y="2680643"/>
                  </a:lnTo>
                  <a:lnTo>
                    <a:pt x="7988227" y="2721927"/>
                  </a:lnTo>
                  <a:lnTo>
                    <a:pt x="7962852" y="2760597"/>
                  </a:lnTo>
                  <a:lnTo>
                    <a:pt x="7933761" y="2796375"/>
                  </a:lnTo>
                  <a:lnTo>
                    <a:pt x="7901231" y="2828985"/>
                  </a:lnTo>
                  <a:lnTo>
                    <a:pt x="7865541" y="2858147"/>
                  </a:lnTo>
                  <a:lnTo>
                    <a:pt x="7826966" y="2883585"/>
                  </a:lnTo>
                  <a:lnTo>
                    <a:pt x="7785783" y="2905020"/>
                  </a:lnTo>
                  <a:lnTo>
                    <a:pt x="7742271" y="2922176"/>
                  </a:lnTo>
                  <a:lnTo>
                    <a:pt x="7696705" y="2934774"/>
                  </a:lnTo>
                  <a:lnTo>
                    <a:pt x="7649362" y="2942536"/>
                  </a:lnTo>
                  <a:lnTo>
                    <a:pt x="7600521" y="2945185"/>
                  </a:lnTo>
                  <a:close/>
                </a:path>
              </a:pathLst>
            </a:custGeom>
            <a:solidFill>
              <a:srgbClr val="E7B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0516362"/>
              <a:ext cx="7993380" cy="2790190"/>
            </a:xfrm>
            <a:custGeom>
              <a:avLst/>
              <a:gdLst/>
              <a:ahLst/>
              <a:cxnLst/>
              <a:rect l="l" t="t" r="r" b="b"/>
              <a:pathLst>
                <a:path w="7993380" h="2790190">
                  <a:moveTo>
                    <a:pt x="7543691" y="2789767"/>
                  </a:moveTo>
                  <a:lnTo>
                    <a:pt x="0" y="2789767"/>
                  </a:lnTo>
                  <a:lnTo>
                    <a:pt x="0" y="0"/>
                  </a:lnTo>
                  <a:lnTo>
                    <a:pt x="7543691" y="0"/>
                  </a:lnTo>
                  <a:lnTo>
                    <a:pt x="7592557" y="2649"/>
                  </a:lnTo>
                  <a:lnTo>
                    <a:pt x="7639922" y="10411"/>
                  </a:lnTo>
                  <a:lnTo>
                    <a:pt x="7685511" y="23009"/>
                  </a:lnTo>
                  <a:lnTo>
                    <a:pt x="7729045" y="40164"/>
                  </a:lnTo>
                  <a:lnTo>
                    <a:pt x="7770248" y="61600"/>
                  </a:lnTo>
                  <a:lnTo>
                    <a:pt x="7808842" y="87038"/>
                  </a:lnTo>
                  <a:lnTo>
                    <a:pt x="7844550" y="116200"/>
                  </a:lnTo>
                  <a:lnTo>
                    <a:pt x="7877095" y="148809"/>
                  </a:lnTo>
                  <a:lnTo>
                    <a:pt x="7906200" y="184588"/>
                  </a:lnTo>
                  <a:lnTo>
                    <a:pt x="7931588" y="223258"/>
                  </a:lnTo>
                  <a:lnTo>
                    <a:pt x="7952982" y="264542"/>
                  </a:lnTo>
                  <a:lnTo>
                    <a:pt x="7970104" y="308161"/>
                  </a:lnTo>
                  <a:lnTo>
                    <a:pt x="7982677" y="353840"/>
                  </a:lnTo>
                  <a:lnTo>
                    <a:pt x="7990424" y="401298"/>
                  </a:lnTo>
                  <a:lnTo>
                    <a:pt x="7993068" y="450260"/>
                  </a:lnTo>
                  <a:lnTo>
                    <a:pt x="7993068" y="2339507"/>
                  </a:lnTo>
                  <a:lnTo>
                    <a:pt x="7990424" y="2388468"/>
                  </a:lnTo>
                  <a:lnTo>
                    <a:pt x="7982677" y="2435927"/>
                  </a:lnTo>
                  <a:lnTo>
                    <a:pt x="7970104" y="2481605"/>
                  </a:lnTo>
                  <a:lnTo>
                    <a:pt x="7952982" y="2525225"/>
                  </a:lnTo>
                  <a:lnTo>
                    <a:pt x="7931588" y="2566509"/>
                  </a:lnTo>
                  <a:lnTo>
                    <a:pt x="7906200" y="2605179"/>
                  </a:lnTo>
                  <a:lnTo>
                    <a:pt x="7877095" y="2640957"/>
                  </a:lnTo>
                  <a:lnTo>
                    <a:pt x="7844550" y="2673567"/>
                  </a:lnTo>
                  <a:lnTo>
                    <a:pt x="7808842" y="2702729"/>
                  </a:lnTo>
                  <a:lnTo>
                    <a:pt x="7770248" y="2728167"/>
                  </a:lnTo>
                  <a:lnTo>
                    <a:pt x="7729045" y="2749602"/>
                  </a:lnTo>
                  <a:lnTo>
                    <a:pt x="7685511" y="2766758"/>
                  </a:lnTo>
                  <a:lnTo>
                    <a:pt x="7639922" y="2779356"/>
                  </a:lnTo>
                  <a:lnTo>
                    <a:pt x="7592557" y="2787118"/>
                  </a:lnTo>
                  <a:lnTo>
                    <a:pt x="7543691" y="2789767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77490" cy="72580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56242" y="16375319"/>
            <a:ext cx="208314" cy="20831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56373" y="16693560"/>
            <a:ext cx="208051" cy="20813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56242" y="17036034"/>
            <a:ext cx="208315" cy="20831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363155" y="16351625"/>
            <a:ext cx="2132330" cy="88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60" dirty="0">
                <a:solidFill>
                  <a:srgbClr val="FFFFFF"/>
                </a:solidFill>
                <a:latin typeface="Roboto"/>
                <a:cs typeface="Roboto"/>
                <a:hlinkClick r:id="rId6"/>
              </a:rPr>
              <a:t>www.99buildndesign.com</a:t>
            </a:r>
            <a:endParaRPr sz="1250" dirty="0">
              <a:latin typeface="Roboto"/>
              <a:cs typeface="Roboto"/>
            </a:endParaRPr>
          </a:p>
          <a:p>
            <a:pPr marL="803910" marR="5080" indent="-2540">
              <a:lnSpc>
                <a:spcPts val="2680"/>
              </a:lnSpc>
              <a:spcBef>
                <a:spcPts val="30"/>
              </a:spcBef>
            </a:pPr>
            <a:r>
              <a:rPr sz="1250" spc="60" dirty="0">
                <a:solidFill>
                  <a:srgbClr val="FFFFFF"/>
                </a:solidFill>
                <a:latin typeface="Roboto"/>
                <a:cs typeface="Roboto"/>
              </a:rPr>
              <a:t>99_buildndesign 99_buildndesign</a:t>
            </a:r>
            <a:endParaRPr sz="1250" dirty="0">
              <a:latin typeface="Roboto"/>
              <a:cs typeface="Robo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077770" y="12064307"/>
            <a:ext cx="1209675" cy="1542415"/>
            <a:chOff x="9077770" y="12064307"/>
            <a:chExt cx="1209675" cy="1542415"/>
          </a:xfrm>
        </p:grpSpPr>
        <p:sp>
          <p:nvSpPr>
            <p:cNvPr id="14" name="object 14"/>
            <p:cNvSpPr/>
            <p:nvPr/>
          </p:nvSpPr>
          <p:spPr>
            <a:xfrm>
              <a:off x="9171827" y="12155366"/>
              <a:ext cx="1115695" cy="1345565"/>
            </a:xfrm>
            <a:custGeom>
              <a:avLst/>
              <a:gdLst/>
              <a:ahLst/>
              <a:cxnLst/>
              <a:rect l="l" t="t" r="r" b="b"/>
              <a:pathLst>
                <a:path w="1115695" h="1345565">
                  <a:moveTo>
                    <a:pt x="672706" y="1345413"/>
                  </a:moveTo>
                  <a:lnTo>
                    <a:pt x="620650" y="1343433"/>
                  </a:lnTo>
                  <a:lnTo>
                    <a:pt x="569720" y="1337586"/>
                  </a:lnTo>
                  <a:lnTo>
                    <a:pt x="520042" y="1328017"/>
                  </a:lnTo>
                  <a:lnTo>
                    <a:pt x="471741" y="1314869"/>
                  </a:lnTo>
                  <a:lnTo>
                    <a:pt x="424943" y="1298284"/>
                  </a:lnTo>
                  <a:lnTo>
                    <a:pt x="379772" y="1278406"/>
                  </a:lnTo>
                  <a:lnTo>
                    <a:pt x="336353" y="1255378"/>
                  </a:lnTo>
                  <a:lnTo>
                    <a:pt x="27603" y="1323928"/>
                  </a:lnTo>
                  <a:lnTo>
                    <a:pt x="102235" y="1029267"/>
                  </a:lnTo>
                  <a:lnTo>
                    <a:pt x="76291" y="983879"/>
                  </a:lnTo>
                  <a:lnTo>
                    <a:pt x="53800" y="936398"/>
                  </a:lnTo>
                  <a:lnTo>
                    <a:pt x="34956" y="886983"/>
                  </a:lnTo>
                  <a:lnTo>
                    <a:pt x="19958" y="835797"/>
                  </a:lnTo>
                  <a:lnTo>
                    <a:pt x="9001" y="783000"/>
                  </a:lnTo>
                  <a:lnTo>
                    <a:pt x="2283" y="728753"/>
                  </a:lnTo>
                  <a:lnTo>
                    <a:pt x="0" y="673218"/>
                  </a:lnTo>
                  <a:lnTo>
                    <a:pt x="1685" y="625067"/>
                  </a:lnTo>
                  <a:lnTo>
                    <a:pt x="6667" y="577841"/>
                  </a:lnTo>
                  <a:lnTo>
                    <a:pt x="14832" y="531653"/>
                  </a:lnTo>
                  <a:lnTo>
                    <a:pt x="26068" y="486617"/>
                  </a:lnTo>
                  <a:lnTo>
                    <a:pt x="40261" y="442845"/>
                  </a:lnTo>
                  <a:lnTo>
                    <a:pt x="57298" y="400450"/>
                  </a:lnTo>
                  <a:lnTo>
                    <a:pt x="77067" y="359546"/>
                  </a:lnTo>
                  <a:lnTo>
                    <a:pt x="99455" y="320245"/>
                  </a:lnTo>
                  <a:lnTo>
                    <a:pt x="124348" y="282661"/>
                  </a:lnTo>
                  <a:lnTo>
                    <a:pt x="151634" y="246906"/>
                  </a:lnTo>
                  <a:lnTo>
                    <a:pt x="181200" y="213094"/>
                  </a:lnTo>
                  <a:lnTo>
                    <a:pt x="212932" y="181337"/>
                  </a:lnTo>
                  <a:lnTo>
                    <a:pt x="246719" y="151749"/>
                  </a:lnTo>
                  <a:lnTo>
                    <a:pt x="282446" y="124442"/>
                  </a:lnTo>
                  <a:lnTo>
                    <a:pt x="320002" y="99530"/>
                  </a:lnTo>
                  <a:lnTo>
                    <a:pt x="359273" y="77126"/>
                  </a:lnTo>
                  <a:lnTo>
                    <a:pt x="400146" y="57342"/>
                  </a:lnTo>
                  <a:lnTo>
                    <a:pt x="442508" y="40291"/>
                  </a:lnTo>
                  <a:lnTo>
                    <a:pt x="486247" y="26088"/>
                  </a:lnTo>
                  <a:lnTo>
                    <a:pt x="531249" y="14844"/>
                  </a:lnTo>
                  <a:lnTo>
                    <a:pt x="577402" y="6672"/>
                  </a:lnTo>
                  <a:lnTo>
                    <a:pt x="624592" y="1687"/>
                  </a:lnTo>
                  <a:lnTo>
                    <a:pt x="672706" y="0"/>
                  </a:lnTo>
                  <a:lnTo>
                    <a:pt x="720821" y="1686"/>
                  </a:lnTo>
                  <a:lnTo>
                    <a:pt x="768011" y="6672"/>
                  </a:lnTo>
                  <a:lnTo>
                    <a:pt x="814164" y="14841"/>
                  </a:lnTo>
                  <a:lnTo>
                    <a:pt x="859166" y="26082"/>
                  </a:lnTo>
                  <a:lnTo>
                    <a:pt x="902905" y="40281"/>
                  </a:lnTo>
                  <a:lnTo>
                    <a:pt x="945267" y="57324"/>
                  </a:lnTo>
                  <a:lnTo>
                    <a:pt x="986140" y="77097"/>
                  </a:lnTo>
                  <a:lnTo>
                    <a:pt x="1025411" y="99487"/>
                  </a:lnTo>
                  <a:lnTo>
                    <a:pt x="1062967" y="124381"/>
                  </a:lnTo>
                  <a:lnTo>
                    <a:pt x="1098694" y="151665"/>
                  </a:lnTo>
                  <a:lnTo>
                    <a:pt x="1115172" y="166082"/>
                  </a:lnTo>
                  <a:lnTo>
                    <a:pt x="1115172" y="1178886"/>
                  </a:lnTo>
                  <a:lnTo>
                    <a:pt x="1062967" y="1220684"/>
                  </a:lnTo>
                  <a:lnTo>
                    <a:pt x="1025411" y="1245640"/>
                  </a:lnTo>
                  <a:lnTo>
                    <a:pt x="986140" y="1268089"/>
                  </a:lnTo>
                  <a:lnTo>
                    <a:pt x="945267" y="1287917"/>
                  </a:lnTo>
                  <a:lnTo>
                    <a:pt x="902905" y="1305008"/>
                  </a:lnTo>
                  <a:lnTo>
                    <a:pt x="859166" y="1319248"/>
                  </a:lnTo>
                  <a:lnTo>
                    <a:pt x="814164" y="1330524"/>
                  </a:lnTo>
                  <a:lnTo>
                    <a:pt x="768011" y="1338719"/>
                  </a:lnTo>
                  <a:lnTo>
                    <a:pt x="720821" y="1343721"/>
                  </a:lnTo>
                  <a:lnTo>
                    <a:pt x="672706" y="1345413"/>
                  </a:lnTo>
                  <a:close/>
                </a:path>
              </a:pathLst>
            </a:custGeom>
            <a:solidFill>
              <a:srgbClr val="2F2B25">
                <a:alpha val="1568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077770" y="12064307"/>
              <a:ext cx="1209675" cy="1542415"/>
            </a:xfrm>
            <a:custGeom>
              <a:avLst/>
              <a:gdLst/>
              <a:ahLst/>
              <a:cxnLst/>
              <a:rect l="l" t="t" r="r" b="b"/>
              <a:pathLst>
                <a:path w="1209675" h="1542415">
                  <a:moveTo>
                    <a:pt x="0" y="1541854"/>
                  </a:moveTo>
                  <a:lnTo>
                    <a:pt x="108369" y="1145903"/>
                  </a:lnTo>
                  <a:lnTo>
                    <a:pt x="84603" y="1101851"/>
                  </a:lnTo>
                  <a:lnTo>
                    <a:pt x="63928" y="1056491"/>
                  </a:lnTo>
                  <a:lnTo>
                    <a:pt x="46369" y="1009957"/>
                  </a:lnTo>
                  <a:lnTo>
                    <a:pt x="31948" y="962380"/>
                  </a:lnTo>
                  <a:lnTo>
                    <a:pt x="20690" y="913891"/>
                  </a:lnTo>
                  <a:lnTo>
                    <a:pt x="12619" y="864623"/>
                  </a:lnTo>
                  <a:lnTo>
                    <a:pt x="7759" y="814707"/>
                  </a:lnTo>
                  <a:lnTo>
                    <a:pt x="6223" y="767058"/>
                  </a:lnTo>
                  <a:lnTo>
                    <a:pt x="6134" y="764276"/>
                  </a:lnTo>
                  <a:lnTo>
                    <a:pt x="7409" y="723351"/>
                  </a:lnTo>
                  <a:lnTo>
                    <a:pt x="7457" y="721816"/>
                  </a:lnTo>
                  <a:lnTo>
                    <a:pt x="7576" y="718005"/>
                  </a:lnTo>
                  <a:lnTo>
                    <a:pt x="12072" y="668742"/>
                  </a:lnTo>
                  <a:lnTo>
                    <a:pt x="19408" y="621915"/>
                  </a:lnTo>
                  <a:lnTo>
                    <a:pt x="29492" y="576280"/>
                  </a:lnTo>
                  <a:lnTo>
                    <a:pt x="42256" y="531704"/>
                  </a:lnTo>
                  <a:lnTo>
                    <a:pt x="57609" y="488279"/>
                  </a:lnTo>
                  <a:lnTo>
                    <a:pt x="75462" y="446093"/>
                  </a:lnTo>
                  <a:lnTo>
                    <a:pt x="95725" y="405238"/>
                  </a:lnTo>
                  <a:lnTo>
                    <a:pt x="118306" y="365803"/>
                  </a:lnTo>
                  <a:lnTo>
                    <a:pt x="143118" y="327877"/>
                  </a:lnTo>
                  <a:lnTo>
                    <a:pt x="170069" y="291553"/>
                  </a:lnTo>
                  <a:lnTo>
                    <a:pt x="199069" y="256918"/>
                  </a:lnTo>
                  <a:lnTo>
                    <a:pt x="230028" y="224065"/>
                  </a:lnTo>
                  <a:lnTo>
                    <a:pt x="262857" y="193082"/>
                  </a:lnTo>
                  <a:lnTo>
                    <a:pt x="297465" y="164059"/>
                  </a:lnTo>
                  <a:lnTo>
                    <a:pt x="333762" y="137088"/>
                  </a:lnTo>
                  <a:lnTo>
                    <a:pt x="371659" y="112258"/>
                  </a:lnTo>
                  <a:lnTo>
                    <a:pt x="411064" y="89659"/>
                  </a:lnTo>
                  <a:lnTo>
                    <a:pt x="451889" y="69381"/>
                  </a:lnTo>
                  <a:lnTo>
                    <a:pt x="494042" y="51514"/>
                  </a:lnTo>
                  <a:lnTo>
                    <a:pt x="537435" y="36149"/>
                  </a:lnTo>
                  <a:lnTo>
                    <a:pt x="581976" y="23375"/>
                  </a:lnTo>
                  <a:lnTo>
                    <a:pt x="627576" y="13284"/>
                  </a:lnTo>
                  <a:lnTo>
                    <a:pt x="674145" y="5964"/>
                  </a:lnTo>
                  <a:lnTo>
                    <a:pt x="721593" y="1506"/>
                  </a:lnTo>
                  <a:lnTo>
                    <a:pt x="769830" y="0"/>
                  </a:lnTo>
                  <a:lnTo>
                    <a:pt x="820651" y="1653"/>
                  </a:lnTo>
                  <a:lnTo>
                    <a:pt x="870801" y="6579"/>
                  </a:lnTo>
                  <a:lnTo>
                    <a:pt x="920163" y="14723"/>
                  </a:lnTo>
                  <a:lnTo>
                    <a:pt x="968620" y="26032"/>
                  </a:lnTo>
                  <a:lnTo>
                    <a:pt x="1016055" y="40454"/>
                  </a:lnTo>
                  <a:lnTo>
                    <a:pt x="1062350" y="57934"/>
                  </a:lnTo>
                  <a:lnTo>
                    <a:pt x="1107388" y="78420"/>
                  </a:lnTo>
                  <a:lnTo>
                    <a:pt x="1151053" y="101858"/>
                  </a:lnTo>
                  <a:lnTo>
                    <a:pt x="1193227" y="128194"/>
                  </a:lnTo>
                  <a:lnTo>
                    <a:pt x="1195649" y="129937"/>
                  </a:lnTo>
                  <a:lnTo>
                    <a:pt x="769830" y="129937"/>
                  </a:lnTo>
                  <a:lnTo>
                    <a:pt x="722571" y="131685"/>
                  </a:lnTo>
                  <a:lnTo>
                    <a:pt x="676235" y="136848"/>
                  </a:lnTo>
                  <a:lnTo>
                    <a:pt x="630947" y="145300"/>
                  </a:lnTo>
                  <a:lnTo>
                    <a:pt x="586830" y="156918"/>
                  </a:lnTo>
                  <a:lnTo>
                    <a:pt x="544009" y="171576"/>
                  </a:lnTo>
                  <a:lnTo>
                    <a:pt x="502609" y="189150"/>
                  </a:lnTo>
                  <a:lnTo>
                    <a:pt x="462754" y="209515"/>
                  </a:lnTo>
                  <a:lnTo>
                    <a:pt x="424569" y="232548"/>
                  </a:lnTo>
                  <a:lnTo>
                    <a:pt x="388177" y="258123"/>
                  </a:lnTo>
                  <a:lnTo>
                    <a:pt x="353704" y="286116"/>
                  </a:lnTo>
                  <a:lnTo>
                    <a:pt x="321273" y="316402"/>
                  </a:lnTo>
                  <a:lnTo>
                    <a:pt x="291010" y="348857"/>
                  </a:lnTo>
                  <a:lnTo>
                    <a:pt x="263038" y="383356"/>
                  </a:lnTo>
                  <a:lnTo>
                    <a:pt x="237483" y="419776"/>
                  </a:lnTo>
                  <a:lnTo>
                    <a:pt x="214468" y="457990"/>
                  </a:lnTo>
                  <a:lnTo>
                    <a:pt x="194118" y="497876"/>
                  </a:lnTo>
                  <a:lnTo>
                    <a:pt x="176557" y="539307"/>
                  </a:lnTo>
                  <a:lnTo>
                    <a:pt x="161910" y="582160"/>
                  </a:lnTo>
                  <a:lnTo>
                    <a:pt x="150302" y="626311"/>
                  </a:lnTo>
                  <a:lnTo>
                    <a:pt x="141856" y="671634"/>
                  </a:lnTo>
                  <a:lnTo>
                    <a:pt x="136697" y="718005"/>
                  </a:lnTo>
                  <a:lnTo>
                    <a:pt x="134988" y="764276"/>
                  </a:lnTo>
                  <a:lnTo>
                    <a:pt x="135021" y="767058"/>
                  </a:lnTo>
                  <a:lnTo>
                    <a:pt x="136936" y="814707"/>
                  </a:lnTo>
                  <a:lnTo>
                    <a:pt x="143117" y="866867"/>
                  </a:lnTo>
                  <a:lnTo>
                    <a:pt x="153218" y="916549"/>
                  </a:lnTo>
                  <a:lnTo>
                    <a:pt x="167236" y="965212"/>
                  </a:lnTo>
                  <a:lnTo>
                    <a:pt x="185099" y="1012640"/>
                  </a:lnTo>
                  <a:lnTo>
                    <a:pt x="206735" y="1058618"/>
                  </a:lnTo>
                  <a:lnTo>
                    <a:pt x="232073" y="1102932"/>
                  </a:lnTo>
                  <a:lnTo>
                    <a:pt x="247408" y="1126464"/>
                  </a:lnTo>
                  <a:lnTo>
                    <a:pt x="183000" y="1360760"/>
                  </a:lnTo>
                  <a:lnTo>
                    <a:pt x="552621" y="1360760"/>
                  </a:lnTo>
                  <a:lnTo>
                    <a:pt x="578641" y="1370144"/>
                  </a:lnTo>
                  <a:lnTo>
                    <a:pt x="625187" y="1382968"/>
                  </a:lnTo>
                  <a:lnTo>
                    <a:pt x="672698" y="1392194"/>
                  </a:lnTo>
                  <a:lnTo>
                    <a:pt x="720978" y="1397769"/>
                  </a:lnTo>
                  <a:lnTo>
                    <a:pt x="769830" y="1399639"/>
                  </a:lnTo>
                  <a:lnTo>
                    <a:pt x="1193421" y="1399639"/>
                  </a:lnTo>
                  <a:lnTo>
                    <a:pt x="1168001" y="1416295"/>
                  </a:lnTo>
                  <a:lnTo>
                    <a:pt x="1134604" y="1435448"/>
                  </a:lnTo>
                  <a:lnTo>
                    <a:pt x="404850" y="1435448"/>
                  </a:lnTo>
                  <a:lnTo>
                    <a:pt x="0" y="1541854"/>
                  </a:lnTo>
                  <a:close/>
                </a:path>
                <a:path w="1209675" h="1542415">
                  <a:moveTo>
                    <a:pt x="1209229" y="307431"/>
                  </a:moveTo>
                  <a:lnTo>
                    <a:pt x="1142325" y="250813"/>
                  </a:lnTo>
                  <a:lnTo>
                    <a:pt x="1101023" y="223135"/>
                  </a:lnTo>
                  <a:lnTo>
                    <a:pt x="1057863" y="198887"/>
                  </a:lnTo>
                  <a:lnTo>
                    <a:pt x="1013022" y="178152"/>
                  </a:lnTo>
                  <a:lnTo>
                    <a:pt x="966677" y="161007"/>
                  </a:lnTo>
                  <a:lnTo>
                    <a:pt x="919008" y="147534"/>
                  </a:lnTo>
                  <a:lnTo>
                    <a:pt x="870192" y="137811"/>
                  </a:lnTo>
                  <a:lnTo>
                    <a:pt x="820407" y="131919"/>
                  </a:lnTo>
                  <a:lnTo>
                    <a:pt x="769830" y="129937"/>
                  </a:lnTo>
                  <a:lnTo>
                    <a:pt x="1195649" y="129937"/>
                  </a:lnTo>
                  <a:lnTo>
                    <a:pt x="1209229" y="139706"/>
                  </a:lnTo>
                  <a:lnTo>
                    <a:pt x="1209229" y="307431"/>
                  </a:lnTo>
                  <a:close/>
                </a:path>
                <a:path w="1209675" h="1542415">
                  <a:moveTo>
                    <a:pt x="958454" y="1129149"/>
                  </a:moveTo>
                  <a:lnTo>
                    <a:pt x="893534" y="1118279"/>
                  </a:lnTo>
                  <a:lnTo>
                    <a:pt x="846251" y="1102548"/>
                  </a:lnTo>
                  <a:lnTo>
                    <a:pt x="785165" y="1078377"/>
                  </a:lnTo>
                  <a:lnTo>
                    <a:pt x="723932" y="1047060"/>
                  </a:lnTo>
                  <a:lnTo>
                    <a:pt x="667966" y="1009957"/>
                  </a:lnTo>
                  <a:lnTo>
                    <a:pt x="617689" y="969470"/>
                  </a:lnTo>
                  <a:lnTo>
                    <a:pt x="573520" y="927998"/>
                  </a:lnTo>
                  <a:lnTo>
                    <a:pt x="535881" y="887940"/>
                  </a:lnTo>
                  <a:lnTo>
                    <a:pt x="505192" y="851697"/>
                  </a:lnTo>
                  <a:lnTo>
                    <a:pt x="466349" y="800254"/>
                  </a:lnTo>
                  <a:lnTo>
                    <a:pt x="443013" y="767058"/>
                  </a:lnTo>
                  <a:lnTo>
                    <a:pt x="416735" y="721816"/>
                  </a:lnTo>
                  <a:lnTo>
                    <a:pt x="392183" y="661228"/>
                  </a:lnTo>
                  <a:lnTo>
                    <a:pt x="381447" y="593094"/>
                  </a:lnTo>
                  <a:lnTo>
                    <a:pt x="381336" y="592391"/>
                  </a:lnTo>
                  <a:lnTo>
                    <a:pt x="389276" y="530476"/>
                  </a:lnTo>
                  <a:lnTo>
                    <a:pt x="408045" y="484579"/>
                  </a:lnTo>
                  <a:lnTo>
                    <a:pt x="430074" y="452686"/>
                  </a:lnTo>
                  <a:lnTo>
                    <a:pt x="461383" y="421337"/>
                  </a:lnTo>
                  <a:lnTo>
                    <a:pt x="488407" y="410274"/>
                  </a:lnTo>
                  <a:lnTo>
                    <a:pt x="488819" y="410274"/>
                  </a:lnTo>
                  <a:lnTo>
                    <a:pt x="498907" y="409251"/>
                  </a:lnTo>
                  <a:lnTo>
                    <a:pt x="514282" y="409251"/>
                  </a:lnTo>
                  <a:lnTo>
                    <a:pt x="527085" y="409682"/>
                  </a:lnTo>
                  <a:lnTo>
                    <a:pt x="535711" y="410274"/>
                  </a:lnTo>
                  <a:lnTo>
                    <a:pt x="545008" y="410642"/>
                  </a:lnTo>
                  <a:lnTo>
                    <a:pt x="578650" y="443014"/>
                  </a:lnTo>
                  <a:lnTo>
                    <a:pt x="594097" y="480342"/>
                  </a:lnTo>
                  <a:lnTo>
                    <a:pt x="612516" y="525248"/>
                  </a:lnTo>
                  <a:lnTo>
                    <a:pt x="628825" y="564590"/>
                  </a:lnTo>
                  <a:lnTo>
                    <a:pt x="637947" y="585229"/>
                  </a:lnTo>
                  <a:lnTo>
                    <a:pt x="641285" y="593094"/>
                  </a:lnTo>
                  <a:lnTo>
                    <a:pt x="643186" y="601343"/>
                  </a:lnTo>
                  <a:lnTo>
                    <a:pt x="642978" y="609976"/>
                  </a:lnTo>
                  <a:lnTo>
                    <a:pt x="639991" y="618992"/>
                  </a:lnTo>
                  <a:lnTo>
                    <a:pt x="635231" y="627545"/>
                  </a:lnTo>
                  <a:lnTo>
                    <a:pt x="631046" y="635234"/>
                  </a:lnTo>
                  <a:lnTo>
                    <a:pt x="605870" y="668742"/>
                  </a:lnTo>
                  <a:lnTo>
                    <a:pt x="585200" y="691698"/>
                  </a:lnTo>
                  <a:lnTo>
                    <a:pt x="580184" y="700075"/>
                  </a:lnTo>
                  <a:lnTo>
                    <a:pt x="597212" y="744693"/>
                  </a:lnTo>
                  <a:lnTo>
                    <a:pt x="620055" y="777449"/>
                  </a:lnTo>
                  <a:lnTo>
                    <a:pt x="651333" y="816152"/>
                  </a:lnTo>
                  <a:lnTo>
                    <a:pt x="690086" y="855335"/>
                  </a:lnTo>
                  <a:lnTo>
                    <a:pt x="741939" y="896532"/>
                  </a:lnTo>
                  <a:lnTo>
                    <a:pt x="786699" y="924012"/>
                  </a:lnTo>
                  <a:lnTo>
                    <a:pt x="821490" y="940942"/>
                  </a:lnTo>
                  <a:lnTo>
                    <a:pt x="866570" y="955985"/>
                  </a:lnTo>
                  <a:lnTo>
                    <a:pt x="1156916" y="955985"/>
                  </a:lnTo>
                  <a:lnTo>
                    <a:pt x="1156793" y="965212"/>
                  </a:lnTo>
                  <a:lnTo>
                    <a:pt x="1142988" y="1034382"/>
                  </a:lnTo>
                  <a:lnTo>
                    <a:pt x="1121135" y="1066882"/>
                  </a:lnTo>
                  <a:lnTo>
                    <a:pt x="1086247" y="1094875"/>
                  </a:lnTo>
                  <a:lnTo>
                    <a:pt x="1047526" y="1115385"/>
                  </a:lnTo>
                  <a:lnTo>
                    <a:pt x="987559" y="1128494"/>
                  </a:lnTo>
                  <a:lnTo>
                    <a:pt x="958454" y="1129149"/>
                  </a:lnTo>
                  <a:close/>
                </a:path>
                <a:path w="1209675" h="1542415">
                  <a:moveTo>
                    <a:pt x="1156916" y="955985"/>
                  </a:moveTo>
                  <a:lnTo>
                    <a:pt x="866570" y="955985"/>
                  </a:lnTo>
                  <a:lnTo>
                    <a:pt x="875787" y="952644"/>
                  </a:lnTo>
                  <a:lnTo>
                    <a:pt x="884333" y="945370"/>
                  </a:lnTo>
                  <a:lnTo>
                    <a:pt x="896777" y="931254"/>
                  </a:lnTo>
                  <a:lnTo>
                    <a:pt x="914109" y="910712"/>
                  </a:lnTo>
                  <a:lnTo>
                    <a:pt x="931633" y="888826"/>
                  </a:lnTo>
                  <a:lnTo>
                    <a:pt x="944652" y="870682"/>
                  </a:lnTo>
                  <a:lnTo>
                    <a:pt x="954093" y="860610"/>
                  </a:lnTo>
                  <a:lnTo>
                    <a:pt x="964204" y="856869"/>
                  </a:lnTo>
                  <a:lnTo>
                    <a:pt x="975274" y="857733"/>
                  </a:lnTo>
                  <a:lnTo>
                    <a:pt x="987591" y="861474"/>
                  </a:lnTo>
                  <a:lnTo>
                    <a:pt x="1141710" y="935139"/>
                  </a:lnTo>
                  <a:lnTo>
                    <a:pt x="1156933" y="954674"/>
                  </a:lnTo>
                  <a:lnTo>
                    <a:pt x="1156916" y="955985"/>
                  </a:lnTo>
                  <a:close/>
                </a:path>
                <a:path w="1209675" h="1542415">
                  <a:moveTo>
                    <a:pt x="1193421" y="1399639"/>
                  </a:moveTo>
                  <a:lnTo>
                    <a:pt x="769830" y="1399639"/>
                  </a:lnTo>
                  <a:lnTo>
                    <a:pt x="820380" y="1397769"/>
                  </a:lnTo>
                  <a:lnTo>
                    <a:pt x="818182" y="1397769"/>
                  </a:lnTo>
                  <a:lnTo>
                    <a:pt x="863424" y="1392728"/>
                  </a:lnTo>
                  <a:lnTo>
                    <a:pt x="908713" y="1384278"/>
                  </a:lnTo>
                  <a:lnTo>
                    <a:pt x="952830" y="1372664"/>
                  </a:lnTo>
                  <a:lnTo>
                    <a:pt x="995651" y="1358012"/>
                  </a:lnTo>
                  <a:lnTo>
                    <a:pt x="1037051" y="1340447"/>
                  </a:lnTo>
                  <a:lnTo>
                    <a:pt x="1076906" y="1320093"/>
                  </a:lnTo>
                  <a:lnTo>
                    <a:pt x="1115091" y="1297077"/>
                  </a:lnTo>
                  <a:lnTo>
                    <a:pt x="1151483" y="1271523"/>
                  </a:lnTo>
                  <a:lnTo>
                    <a:pt x="1185956" y="1243556"/>
                  </a:lnTo>
                  <a:lnTo>
                    <a:pt x="1209229" y="1221845"/>
                  </a:lnTo>
                  <a:lnTo>
                    <a:pt x="1209229" y="1388989"/>
                  </a:lnTo>
                  <a:lnTo>
                    <a:pt x="1205897" y="1391465"/>
                  </a:lnTo>
                  <a:lnTo>
                    <a:pt x="1193421" y="1399639"/>
                  </a:lnTo>
                  <a:close/>
                </a:path>
                <a:path w="1209675" h="1542415">
                  <a:moveTo>
                    <a:pt x="552621" y="1360760"/>
                  </a:moveTo>
                  <a:lnTo>
                    <a:pt x="183000" y="1360760"/>
                  </a:lnTo>
                  <a:lnTo>
                    <a:pt x="423253" y="1297326"/>
                  </a:lnTo>
                  <a:lnTo>
                    <a:pt x="446767" y="1310627"/>
                  </a:lnTo>
                  <a:lnTo>
                    <a:pt x="489235" y="1333920"/>
                  </a:lnTo>
                  <a:lnTo>
                    <a:pt x="533258" y="1353777"/>
                  </a:lnTo>
                  <a:lnTo>
                    <a:pt x="552621" y="1360760"/>
                  </a:lnTo>
                  <a:close/>
                </a:path>
                <a:path w="1209675" h="1542415">
                  <a:moveTo>
                    <a:pt x="769830" y="1528553"/>
                  </a:moveTo>
                  <a:lnTo>
                    <a:pt x="721275" y="1527047"/>
                  </a:lnTo>
                  <a:lnTo>
                    <a:pt x="721777" y="1527047"/>
                  </a:lnTo>
                  <a:lnTo>
                    <a:pt x="674033" y="1522589"/>
                  </a:lnTo>
                  <a:lnTo>
                    <a:pt x="674245" y="1522589"/>
                  </a:lnTo>
                  <a:lnTo>
                    <a:pt x="627520" y="1515269"/>
                  </a:lnTo>
                  <a:lnTo>
                    <a:pt x="581206" y="1505021"/>
                  </a:lnTo>
                  <a:lnTo>
                    <a:pt x="535608" y="1491884"/>
                  </a:lnTo>
                  <a:lnTo>
                    <a:pt x="490920" y="1475894"/>
                  </a:lnTo>
                  <a:lnTo>
                    <a:pt x="447286" y="1457074"/>
                  </a:lnTo>
                  <a:lnTo>
                    <a:pt x="404850" y="1435448"/>
                  </a:lnTo>
                  <a:lnTo>
                    <a:pt x="1134604" y="1435448"/>
                  </a:lnTo>
                  <a:lnTo>
                    <a:pt x="1087771" y="1459172"/>
                  </a:lnTo>
                  <a:lnTo>
                    <a:pt x="1045617" y="1477039"/>
                  </a:lnTo>
                  <a:lnTo>
                    <a:pt x="1002225" y="1492404"/>
                  </a:lnTo>
                  <a:lnTo>
                    <a:pt x="957684" y="1505177"/>
                  </a:lnTo>
                  <a:lnTo>
                    <a:pt x="912083" y="1515269"/>
                  </a:lnTo>
                  <a:lnTo>
                    <a:pt x="865514" y="1522589"/>
                  </a:lnTo>
                  <a:lnTo>
                    <a:pt x="818066" y="1527047"/>
                  </a:lnTo>
                  <a:lnTo>
                    <a:pt x="769830" y="1528553"/>
                  </a:lnTo>
                  <a:close/>
                </a:path>
              </a:pathLst>
            </a:custGeom>
            <a:solidFill>
              <a:srgbClr val="E7B51F">
                <a:alpha val="1568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14BACC-0E13-4F59-8E92-724DBF184103}"/>
              </a:ext>
            </a:extLst>
          </p:cNvPr>
          <p:cNvGrpSpPr/>
          <p:nvPr/>
        </p:nvGrpSpPr>
        <p:grpSpPr>
          <a:xfrm>
            <a:off x="1525895" y="7490900"/>
            <a:ext cx="7068035" cy="2442210"/>
            <a:chOff x="1525895" y="7490900"/>
            <a:chExt cx="7068035" cy="2442210"/>
          </a:xfrm>
        </p:grpSpPr>
        <p:sp>
          <p:nvSpPr>
            <p:cNvPr id="17" name="object 17"/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824924" y="8281944"/>
            <a:ext cx="4624753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300" b="1" spc="795">
                <a:solidFill>
                  <a:srgbClr val="FFD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</a:t>
            </a:r>
            <a:r>
              <a:rPr sz="6300" b="1" spc="-1670">
                <a:solidFill>
                  <a:srgbClr val="FFD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sz="6300" b="1" spc="-1670">
                <a:solidFill>
                  <a:srgbClr val="FFD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L                   </a:t>
            </a:r>
            <a:r>
              <a:rPr lang="en-US" sz="6300" b="1" spc="-167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         O         W</a:t>
            </a:r>
            <a:endParaRPr sz="63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39449" y="9194800"/>
            <a:ext cx="4123706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FFFFFF"/>
                </a:solidFill>
                <a:latin typeface="Roboto"/>
                <a:cs typeface="Roboto"/>
              </a:rPr>
              <a:t>Gratis</a:t>
            </a:r>
            <a:r>
              <a:rPr sz="3000" spc="-1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3000" spc="-25" dirty="0" err="1">
                <a:solidFill>
                  <a:srgbClr val="FFFFFF"/>
                </a:solidFill>
                <a:latin typeface="Roboto"/>
                <a:cs typeface="Roboto"/>
              </a:rPr>
              <a:t>Kon</a:t>
            </a:r>
            <a:r>
              <a:rPr lang="en-US" sz="3000" spc="-25" dirty="0" err="1">
                <a:solidFill>
                  <a:srgbClr val="FFFFFF"/>
                </a:solidFill>
                <a:latin typeface="Roboto"/>
                <a:cs typeface="Roboto"/>
              </a:rPr>
              <a:t>sultasi</a:t>
            </a:r>
            <a:r>
              <a:rPr lang="en-US" sz="3000" spc="-25" dirty="0">
                <a:solidFill>
                  <a:srgbClr val="FFFFFF"/>
                </a:solidFill>
                <a:latin typeface="Roboto"/>
                <a:cs typeface="Roboto"/>
              </a:rPr>
              <a:t> 24/7</a:t>
            </a:r>
            <a:endParaRPr sz="3000" dirty="0">
              <a:latin typeface="Roboto"/>
              <a:cs typeface="Robo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799" y="15621000"/>
            <a:ext cx="3517265" cy="22217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1380"/>
              </a:lnSpc>
              <a:spcBef>
                <a:spcPts val="125"/>
              </a:spcBef>
            </a:pPr>
            <a:r>
              <a:rPr sz="1200" spc="80" dirty="0">
                <a:solidFill>
                  <a:srgbClr val="E7B51F"/>
                </a:solidFill>
                <a:latin typeface="Roboto"/>
                <a:cs typeface="Roboto"/>
              </a:rPr>
              <a:t>Office</a:t>
            </a:r>
            <a:r>
              <a:rPr lang="en-US" sz="1200" spc="80" dirty="0">
                <a:solidFill>
                  <a:srgbClr val="E7B51F"/>
                </a:solidFill>
                <a:latin typeface="Roboto"/>
                <a:cs typeface="Roboto"/>
              </a:rPr>
              <a:t>: </a:t>
            </a:r>
          </a:p>
          <a:p>
            <a:pPr marL="12700">
              <a:lnSpc>
                <a:spcPts val="1380"/>
              </a:lnSpc>
              <a:spcBef>
                <a:spcPts val="125"/>
              </a:spcBef>
            </a:pP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RUKAN CIBINONG CITY CENTER E17</a:t>
            </a:r>
          </a:p>
          <a:p>
            <a:pPr marL="12700">
              <a:lnSpc>
                <a:spcPts val="1380"/>
              </a:lnSpc>
              <a:spcBef>
                <a:spcPts val="125"/>
              </a:spcBef>
            </a:pP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Jl. </a:t>
            </a:r>
            <a:r>
              <a:rPr lang="en-US" sz="1200" spc="75" dirty="0" err="1">
                <a:solidFill>
                  <a:srgbClr val="FFFFFF"/>
                </a:solidFill>
                <a:latin typeface="Roboto"/>
                <a:cs typeface="Roboto"/>
              </a:rPr>
              <a:t>Tegar</a:t>
            </a: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en-US" sz="1200" spc="75" dirty="0" err="1">
                <a:solidFill>
                  <a:srgbClr val="FFFFFF"/>
                </a:solidFill>
                <a:latin typeface="Roboto"/>
                <a:cs typeface="Roboto"/>
              </a:rPr>
              <a:t>Beriman</a:t>
            </a: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 No.1, </a:t>
            </a:r>
            <a:r>
              <a:rPr lang="en-US" sz="1200" spc="75" dirty="0" err="1">
                <a:solidFill>
                  <a:srgbClr val="FFFFFF"/>
                </a:solidFill>
                <a:latin typeface="Roboto"/>
                <a:cs typeface="Roboto"/>
              </a:rPr>
              <a:t>Pakansari</a:t>
            </a:r>
            <a:endParaRPr lang="en-US" sz="1200" spc="75" dirty="0">
              <a:solidFill>
                <a:srgbClr val="FFFFFF"/>
              </a:solidFill>
              <a:latin typeface="Roboto"/>
              <a:cs typeface="Roboto"/>
            </a:endParaRPr>
          </a:p>
          <a:p>
            <a:pPr marL="12700">
              <a:lnSpc>
                <a:spcPts val="1380"/>
              </a:lnSpc>
              <a:spcBef>
                <a:spcPts val="125"/>
              </a:spcBef>
            </a:pP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Bogor, </a:t>
            </a:r>
            <a:r>
              <a:rPr lang="en-US" sz="1200" spc="75" dirty="0" err="1">
                <a:solidFill>
                  <a:srgbClr val="FFFFFF"/>
                </a:solidFill>
                <a:latin typeface="Roboto"/>
                <a:cs typeface="Roboto"/>
              </a:rPr>
              <a:t>Jawa</a:t>
            </a: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 Barat</a:t>
            </a:r>
          </a:p>
          <a:p>
            <a:pPr marL="12700">
              <a:lnSpc>
                <a:spcPts val="1380"/>
              </a:lnSpc>
              <a:spcBef>
                <a:spcPts val="125"/>
              </a:spcBef>
            </a:pPr>
            <a:endParaRPr lang="en-US" sz="1200" spc="80" dirty="0">
              <a:solidFill>
                <a:srgbClr val="E7B51F"/>
              </a:solidFill>
              <a:latin typeface="Roboto"/>
              <a:cs typeface="Roboto"/>
            </a:endParaRPr>
          </a:p>
          <a:p>
            <a:pPr marL="12700">
              <a:lnSpc>
                <a:spcPts val="1380"/>
              </a:lnSpc>
              <a:spcBef>
                <a:spcPts val="125"/>
              </a:spcBef>
            </a:pPr>
            <a:r>
              <a:rPr lang="en-US" sz="1200" spc="80" dirty="0">
                <a:solidFill>
                  <a:srgbClr val="E7B51F"/>
                </a:solidFill>
                <a:latin typeface="Roboto"/>
                <a:cs typeface="Roboto"/>
              </a:rPr>
              <a:t>Studio</a:t>
            </a:r>
            <a:endParaRPr sz="1200" dirty="0">
              <a:latin typeface="Roboto"/>
              <a:cs typeface="Roboto"/>
            </a:endParaRPr>
          </a:p>
          <a:p>
            <a:pPr marL="12700" marR="5080">
              <a:lnSpc>
                <a:spcPts val="1320"/>
              </a:lnSpc>
              <a:spcBef>
                <a:spcPts val="90"/>
              </a:spcBef>
            </a:pPr>
            <a:r>
              <a:rPr lang="en-US" sz="1200" spc="75" dirty="0" err="1">
                <a:solidFill>
                  <a:srgbClr val="FFFFFF"/>
                </a:solidFill>
                <a:latin typeface="Roboto"/>
                <a:cs typeface="Roboto"/>
              </a:rPr>
              <a:t>Jl</a:t>
            </a: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en-US" sz="1200" spc="75" dirty="0" err="1">
                <a:solidFill>
                  <a:srgbClr val="FFFFFF"/>
                </a:solidFill>
                <a:latin typeface="Roboto"/>
                <a:cs typeface="Roboto"/>
              </a:rPr>
              <a:t>Sibi</a:t>
            </a: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 II No 45 </a:t>
            </a:r>
            <a:r>
              <a:rPr lang="en-US" sz="1200" spc="75" dirty="0" err="1">
                <a:solidFill>
                  <a:srgbClr val="FFFFFF"/>
                </a:solidFill>
                <a:latin typeface="Roboto"/>
                <a:cs typeface="Roboto"/>
              </a:rPr>
              <a:t>Kunciran</a:t>
            </a: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 Indah, </a:t>
            </a:r>
          </a:p>
          <a:p>
            <a:pPr marL="12700" marR="5080">
              <a:lnSpc>
                <a:spcPts val="1320"/>
              </a:lnSpc>
              <a:spcBef>
                <a:spcPts val="90"/>
              </a:spcBef>
            </a:pPr>
            <a:r>
              <a:rPr lang="en-US" sz="1200" spc="75" dirty="0">
                <a:solidFill>
                  <a:srgbClr val="FFFFFF"/>
                </a:solidFill>
                <a:latin typeface="Roboto"/>
                <a:cs typeface="Roboto"/>
              </a:rPr>
              <a:t>Pinang Kota Tangerang</a:t>
            </a:r>
          </a:p>
          <a:p>
            <a:pPr marL="12700" marR="5080">
              <a:lnSpc>
                <a:spcPts val="1320"/>
              </a:lnSpc>
              <a:spcBef>
                <a:spcPts val="90"/>
              </a:spcBef>
            </a:pPr>
            <a:endParaRPr lang="en-US" sz="1200" spc="75" dirty="0">
              <a:solidFill>
                <a:srgbClr val="FFFFFF"/>
              </a:solidFill>
              <a:latin typeface="Roboto"/>
              <a:cs typeface="Roboto"/>
            </a:endParaRPr>
          </a:p>
          <a:p>
            <a:pPr marL="12700" marR="5080">
              <a:lnSpc>
                <a:spcPts val="1320"/>
              </a:lnSpc>
              <a:spcBef>
                <a:spcPts val="90"/>
              </a:spcBef>
            </a:pPr>
            <a:r>
              <a:rPr sz="1200" spc="75" dirty="0">
                <a:solidFill>
                  <a:srgbClr val="E7B51F"/>
                </a:solidFill>
                <a:latin typeface="Roboto"/>
                <a:cs typeface="Roboto"/>
              </a:rPr>
              <a:t>Workshop</a:t>
            </a:r>
            <a:r>
              <a:rPr lang="en-US" sz="1200" spc="75" dirty="0">
                <a:solidFill>
                  <a:srgbClr val="E7B51F"/>
                </a:solidFill>
                <a:latin typeface="Roboto"/>
                <a:cs typeface="Roboto"/>
              </a:rPr>
              <a:t>:</a:t>
            </a:r>
            <a:endParaRPr sz="1200" dirty="0">
              <a:latin typeface="Roboto"/>
              <a:cs typeface="Roboto"/>
            </a:endParaRPr>
          </a:p>
          <a:p>
            <a:pPr marL="12700" marR="367665">
              <a:lnSpc>
                <a:spcPts val="1320"/>
              </a:lnSpc>
              <a:spcBef>
                <a:spcPts val="90"/>
              </a:spcBef>
            </a:pPr>
            <a:r>
              <a:rPr lang="fi-FI" sz="1200" spc="60" dirty="0">
                <a:solidFill>
                  <a:srgbClr val="FFFFFF"/>
                </a:solidFill>
                <a:latin typeface="Roboto"/>
                <a:cs typeface="Roboto"/>
              </a:rPr>
              <a:t>Jl Pos Inerbang No.70 Batu Ampar</a:t>
            </a:r>
          </a:p>
          <a:p>
            <a:pPr marL="12700" marR="367665">
              <a:lnSpc>
                <a:spcPts val="1320"/>
              </a:lnSpc>
              <a:spcBef>
                <a:spcPts val="90"/>
              </a:spcBef>
            </a:pPr>
            <a:r>
              <a:rPr lang="fi-FI" sz="1200" spc="60" dirty="0">
                <a:solidFill>
                  <a:srgbClr val="FFFFFF"/>
                </a:solidFill>
                <a:latin typeface="Roboto"/>
                <a:cs typeface="Roboto"/>
              </a:rPr>
              <a:t>Kramat Jati, Jakarta Timur</a:t>
            </a:r>
            <a:endParaRPr sz="1200" dirty="0">
              <a:latin typeface="Roboto"/>
              <a:cs typeface="Robo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99799" y="15011400"/>
            <a:ext cx="2743200" cy="564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b="1" spc="240" dirty="0">
                <a:solidFill>
                  <a:srgbClr val="E7B51F"/>
                </a:solidFill>
                <a:latin typeface="Trebuchet MS"/>
                <a:cs typeface="Trebuchet MS"/>
              </a:rPr>
              <a:t>99</a:t>
            </a:r>
            <a:r>
              <a:rPr sz="2300" b="1" spc="-5" dirty="0">
                <a:solidFill>
                  <a:srgbClr val="E7B51F"/>
                </a:solidFill>
                <a:latin typeface="Trebuchet MS"/>
                <a:cs typeface="Trebuchet MS"/>
              </a:rPr>
              <a:t> </a:t>
            </a:r>
            <a:r>
              <a:rPr sz="2300" b="1" spc="120" dirty="0">
                <a:solidFill>
                  <a:srgbClr val="E7B51F"/>
                </a:solidFill>
                <a:latin typeface="Trebuchet MS"/>
                <a:cs typeface="Trebuchet MS"/>
              </a:rPr>
              <a:t>Build</a:t>
            </a:r>
            <a:r>
              <a:rPr sz="2300" b="1" dirty="0">
                <a:solidFill>
                  <a:srgbClr val="E7B51F"/>
                </a:solidFill>
                <a:latin typeface="Trebuchet MS"/>
                <a:cs typeface="Trebuchet MS"/>
              </a:rPr>
              <a:t> </a:t>
            </a:r>
            <a:r>
              <a:rPr sz="2300" b="1" spc="275" dirty="0">
                <a:solidFill>
                  <a:srgbClr val="E7B51F"/>
                </a:solidFill>
                <a:latin typeface="Trebuchet MS"/>
                <a:cs typeface="Trebuchet MS"/>
              </a:rPr>
              <a:t>&amp;</a:t>
            </a:r>
            <a:r>
              <a:rPr sz="2300" b="1" dirty="0">
                <a:solidFill>
                  <a:srgbClr val="E7B51F"/>
                </a:solidFill>
                <a:latin typeface="Trebuchet MS"/>
                <a:cs typeface="Trebuchet MS"/>
              </a:rPr>
              <a:t> </a:t>
            </a:r>
            <a:r>
              <a:rPr sz="2300" b="1" spc="170" dirty="0">
                <a:solidFill>
                  <a:srgbClr val="E7B51F"/>
                </a:solidFill>
                <a:latin typeface="Trebuchet MS"/>
                <a:cs typeface="Trebuchet MS"/>
              </a:rPr>
              <a:t>Design</a:t>
            </a:r>
            <a:endParaRPr sz="23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5385" algn="l"/>
                <a:tab pos="1942464" algn="l"/>
              </a:tabLst>
            </a:pP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R</a:t>
            </a:r>
            <a:r>
              <a:rPr sz="1150" spc="2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E</a:t>
            </a:r>
            <a:r>
              <a:rPr sz="1150" spc="2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sz="1150" spc="2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L</a:t>
            </a:r>
            <a:r>
              <a:rPr sz="1150" spc="2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I</a:t>
            </a:r>
            <a:r>
              <a:rPr sz="1150" spc="26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Z</a:t>
            </a:r>
            <a:r>
              <a:rPr sz="1150" spc="2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Roboto"/>
                <a:cs typeface="Roboto"/>
              </a:rPr>
              <a:t>E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	Y</a:t>
            </a:r>
            <a:r>
              <a:rPr sz="1150" spc="25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O</a:t>
            </a:r>
            <a:r>
              <a:rPr sz="1150" spc="25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U</a:t>
            </a:r>
            <a:r>
              <a:rPr sz="1150" spc="25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Roboto"/>
                <a:cs typeface="Roboto"/>
              </a:rPr>
              <a:t>R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	D</a:t>
            </a:r>
            <a:r>
              <a:rPr sz="1150" spc="2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R</a:t>
            </a:r>
            <a:r>
              <a:rPr sz="1150" spc="2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E</a:t>
            </a:r>
            <a:r>
              <a:rPr sz="1150" spc="2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dirty="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sz="1150" spc="27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150" spc="-50" dirty="0">
                <a:solidFill>
                  <a:srgbClr val="FFFFFF"/>
                </a:solidFill>
                <a:latin typeface="Roboto"/>
                <a:cs typeface="Roboto"/>
              </a:rPr>
              <a:t>M</a:t>
            </a:r>
            <a:endParaRPr sz="1150" dirty="0">
              <a:latin typeface="Roboto"/>
              <a:cs typeface="Robo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24924" y="10575905"/>
            <a:ext cx="4909376" cy="2564804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sz="2500" dirty="0">
                <a:solidFill>
                  <a:srgbClr val="FFFFFF"/>
                </a:solidFill>
                <a:latin typeface="Roboto"/>
                <a:cs typeface="Roboto"/>
              </a:rPr>
              <a:t>Account</a:t>
            </a:r>
            <a:r>
              <a:rPr sz="2500" spc="-9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Roboto"/>
                <a:cs typeface="Roboto"/>
              </a:rPr>
              <a:t>Executive</a:t>
            </a:r>
            <a:endParaRPr sz="2500" dirty="0">
              <a:latin typeface="Roboto"/>
              <a:cs typeface="Roboto"/>
            </a:endParaRPr>
          </a:p>
          <a:p>
            <a:pPr algn="ctr">
              <a:lnSpc>
                <a:spcPct val="100000"/>
              </a:lnSpc>
              <a:spcBef>
                <a:spcPts val="980"/>
              </a:spcBef>
            </a:pPr>
            <a:r>
              <a:rPr lang="en-US" sz="3500" b="1" spc="105" dirty="0">
                <a:solidFill>
                  <a:srgbClr val="FFE400"/>
                </a:solidFill>
                <a:latin typeface="Trebuchet MS"/>
                <a:cs typeface="Trebuchet MS"/>
              </a:rPr>
              <a:t>+62 813-9815-6361 </a:t>
            </a:r>
            <a:r>
              <a:rPr lang="en-US" sz="2800" spc="-25" dirty="0" err="1">
                <a:solidFill>
                  <a:srgbClr val="FFFFFF"/>
                </a:solidFill>
                <a:latin typeface="Roboto"/>
                <a:cs typeface="Roboto"/>
              </a:rPr>
              <a:t>Ahdian</a:t>
            </a:r>
            <a:r>
              <a:rPr lang="en-US" sz="2800" spc="-2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en-US" sz="2800" spc="-25" dirty="0" err="1">
                <a:solidFill>
                  <a:srgbClr val="FFFFFF"/>
                </a:solidFill>
                <a:latin typeface="Roboto"/>
                <a:cs typeface="Roboto"/>
              </a:rPr>
              <a:t>Nurrasyiddin</a:t>
            </a:r>
            <a:endParaRPr lang="en-US" sz="2800" dirty="0">
              <a:latin typeface="Roboto"/>
              <a:cs typeface="Roboto"/>
            </a:endParaRPr>
          </a:p>
          <a:p>
            <a:pPr algn="ctr">
              <a:lnSpc>
                <a:spcPct val="100000"/>
              </a:lnSpc>
              <a:spcBef>
                <a:spcPts val="2360"/>
              </a:spcBef>
            </a:pPr>
            <a:r>
              <a:rPr lang="en-US" sz="1600" dirty="0">
                <a:solidFill>
                  <a:srgbClr val="FFFFFF"/>
                </a:solidFill>
                <a:latin typeface="Roboto"/>
                <a:cs typeface="Roboto"/>
              </a:rPr>
              <a:t>Customer </a:t>
            </a:r>
            <a:r>
              <a:rPr lang="en-US" sz="1600" spc="-10" dirty="0">
                <a:solidFill>
                  <a:srgbClr val="FFFFFF"/>
                </a:solidFill>
                <a:latin typeface="Roboto"/>
                <a:cs typeface="Roboto"/>
              </a:rPr>
              <a:t>Support</a:t>
            </a:r>
            <a:endParaRPr lang="en-US" sz="1600" dirty="0">
              <a:latin typeface="Roboto"/>
              <a:cs typeface="Roboto"/>
            </a:endParaRPr>
          </a:p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2250" b="1" spc="215" dirty="0">
                <a:solidFill>
                  <a:srgbClr val="E7B51F"/>
                </a:solidFill>
                <a:latin typeface="Trebuchet MS"/>
                <a:cs typeface="Trebuchet MS"/>
              </a:rPr>
              <a:t>0</a:t>
            </a:r>
            <a:r>
              <a:rPr lang="en-US" sz="2250" b="1" spc="215" dirty="0">
                <a:solidFill>
                  <a:srgbClr val="E7B51F"/>
                </a:solidFill>
                <a:latin typeface="Trebuchet MS"/>
                <a:cs typeface="Trebuchet MS"/>
              </a:rPr>
              <a:t>857-1013-6539</a:t>
            </a:r>
            <a:endParaRPr sz="2250" dirty="0">
              <a:latin typeface="Trebuchet MS"/>
              <a:cs typeface="Trebuchet MS"/>
            </a:endParaRPr>
          </a:p>
        </p:txBody>
      </p:sp>
      <p:pic>
        <p:nvPicPr>
          <p:cNvPr id="28" name="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0610884"/>
            <a:ext cx="1943099" cy="1457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777442"/>
            <a:ext cx="10287000" cy="11510645"/>
            <a:chOff x="0" y="6777442"/>
            <a:chExt cx="10287000" cy="11510645"/>
          </a:xfrm>
        </p:grpSpPr>
        <p:sp>
          <p:nvSpPr>
            <p:cNvPr id="3" name="object 3"/>
            <p:cNvSpPr/>
            <p:nvPr/>
          </p:nvSpPr>
          <p:spPr>
            <a:xfrm>
              <a:off x="0" y="6777442"/>
              <a:ext cx="10287000" cy="11510645"/>
            </a:xfrm>
            <a:custGeom>
              <a:avLst/>
              <a:gdLst/>
              <a:ahLst/>
              <a:cxnLst/>
              <a:rect l="l" t="t" r="r" b="b"/>
              <a:pathLst>
                <a:path w="10287000" h="11510644">
                  <a:moveTo>
                    <a:pt x="43" y="11510558"/>
                  </a:moveTo>
                  <a:lnTo>
                    <a:pt x="0" y="0"/>
                  </a:lnTo>
                  <a:lnTo>
                    <a:pt x="10286999" y="0"/>
                  </a:lnTo>
                  <a:lnTo>
                    <a:pt x="10286999" y="11510558"/>
                  </a:lnTo>
                  <a:lnTo>
                    <a:pt x="43" y="115105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860987"/>
              <a:ext cx="6486509" cy="114270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5635" y="15334153"/>
              <a:ext cx="3721364" cy="29527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3304" y="0"/>
            <a:ext cx="5453695" cy="575246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743153" y="4054630"/>
            <a:ext cx="95250" cy="56515"/>
          </a:xfrm>
          <a:custGeom>
            <a:avLst/>
            <a:gdLst/>
            <a:ahLst/>
            <a:cxnLst/>
            <a:rect l="l" t="t" r="r" b="b"/>
            <a:pathLst>
              <a:path w="95250" h="56514">
                <a:moveTo>
                  <a:pt x="44624" y="55992"/>
                </a:moveTo>
                <a:lnTo>
                  <a:pt x="20207" y="49240"/>
                </a:lnTo>
                <a:lnTo>
                  <a:pt x="6806" y="33320"/>
                </a:lnTo>
                <a:lnTo>
                  <a:pt x="1157" y="14738"/>
                </a:lnTo>
                <a:lnTo>
                  <a:pt x="0" y="0"/>
                </a:lnTo>
                <a:lnTo>
                  <a:pt x="94952" y="0"/>
                </a:lnTo>
                <a:lnTo>
                  <a:pt x="93517" y="17387"/>
                </a:lnTo>
                <a:lnTo>
                  <a:pt x="87568" y="35674"/>
                </a:lnTo>
                <a:lnTo>
                  <a:pt x="72728" y="50123"/>
                </a:lnTo>
                <a:lnTo>
                  <a:pt x="44624" y="55992"/>
                </a:lnTo>
                <a:close/>
              </a:path>
            </a:pathLst>
          </a:custGeom>
          <a:solidFill>
            <a:srgbClr val="FFE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3160404" y="2378383"/>
            <a:ext cx="949325" cy="2132330"/>
            <a:chOff x="3160404" y="2378383"/>
            <a:chExt cx="949325" cy="2132330"/>
          </a:xfrm>
        </p:grpSpPr>
        <p:sp>
          <p:nvSpPr>
            <p:cNvPr id="9" name="object 9"/>
            <p:cNvSpPr/>
            <p:nvPr/>
          </p:nvSpPr>
          <p:spPr>
            <a:xfrm>
              <a:off x="3500941" y="4454470"/>
              <a:ext cx="95250" cy="56515"/>
            </a:xfrm>
            <a:custGeom>
              <a:avLst/>
              <a:gdLst/>
              <a:ahLst/>
              <a:cxnLst/>
              <a:rect l="l" t="t" r="r" b="b"/>
              <a:pathLst>
                <a:path w="95250" h="56514">
                  <a:moveTo>
                    <a:pt x="44624" y="56002"/>
                  </a:moveTo>
                  <a:lnTo>
                    <a:pt x="20207" y="49251"/>
                  </a:lnTo>
                  <a:lnTo>
                    <a:pt x="6806" y="33333"/>
                  </a:lnTo>
                  <a:lnTo>
                    <a:pt x="1157" y="14748"/>
                  </a:lnTo>
                  <a:lnTo>
                    <a:pt x="0" y="0"/>
                  </a:lnTo>
                  <a:lnTo>
                    <a:pt x="94952" y="0"/>
                  </a:lnTo>
                  <a:lnTo>
                    <a:pt x="93517" y="17384"/>
                  </a:lnTo>
                  <a:lnTo>
                    <a:pt x="87568" y="35675"/>
                  </a:lnTo>
                  <a:lnTo>
                    <a:pt x="72728" y="50129"/>
                  </a:lnTo>
                  <a:lnTo>
                    <a:pt x="44624" y="56002"/>
                  </a:lnTo>
                  <a:close/>
                </a:path>
              </a:pathLst>
            </a:custGeom>
            <a:solidFill>
              <a:srgbClr val="FFE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24110" y="2378392"/>
              <a:ext cx="885190" cy="2080895"/>
            </a:xfrm>
            <a:custGeom>
              <a:avLst/>
              <a:gdLst/>
              <a:ahLst/>
              <a:cxnLst/>
              <a:rect l="l" t="t" r="r" b="b"/>
              <a:pathLst>
                <a:path w="885189" h="2080895">
                  <a:moveTo>
                    <a:pt x="531799" y="1402549"/>
                  </a:moveTo>
                  <a:lnTo>
                    <a:pt x="529043" y="1398917"/>
                  </a:lnTo>
                  <a:lnTo>
                    <a:pt x="526453" y="1398549"/>
                  </a:lnTo>
                  <a:lnTo>
                    <a:pt x="454799" y="1453743"/>
                  </a:lnTo>
                  <a:lnTo>
                    <a:pt x="454469" y="1456334"/>
                  </a:lnTo>
                  <a:lnTo>
                    <a:pt x="456653" y="1459217"/>
                  </a:lnTo>
                  <a:lnTo>
                    <a:pt x="457873" y="1459776"/>
                  </a:lnTo>
                  <a:lnTo>
                    <a:pt x="459117" y="1459776"/>
                  </a:lnTo>
                  <a:lnTo>
                    <a:pt x="459981" y="1459776"/>
                  </a:lnTo>
                  <a:lnTo>
                    <a:pt x="460870" y="1459496"/>
                  </a:lnTo>
                  <a:lnTo>
                    <a:pt x="531469" y="1405140"/>
                  </a:lnTo>
                  <a:lnTo>
                    <a:pt x="531799" y="1402549"/>
                  </a:lnTo>
                  <a:close/>
                </a:path>
                <a:path w="885189" h="2080895">
                  <a:moveTo>
                    <a:pt x="885101" y="1668449"/>
                  </a:moveTo>
                  <a:lnTo>
                    <a:pt x="884478" y="1666290"/>
                  </a:lnTo>
                  <a:lnTo>
                    <a:pt x="866051" y="1651635"/>
                  </a:lnTo>
                  <a:lnTo>
                    <a:pt x="866051" y="1664081"/>
                  </a:lnTo>
                  <a:lnTo>
                    <a:pt x="326364" y="1671053"/>
                  </a:lnTo>
                  <a:lnTo>
                    <a:pt x="326326" y="1665008"/>
                  </a:lnTo>
                  <a:lnTo>
                    <a:pt x="326199" y="1644040"/>
                  </a:lnTo>
                  <a:lnTo>
                    <a:pt x="326085" y="1623352"/>
                  </a:lnTo>
                  <a:lnTo>
                    <a:pt x="326034" y="1615097"/>
                  </a:lnTo>
                  <a:lnTo>
                    <a:pt x="365569" y="1581683"/>
                  </a:lnTo>
                  <a:lnTo>
                    <a:pt x="448894" y="1512417"/>
                  </a:lnTo>
                  <a:lnTo>
                    <a:pt x="489648" y="1479169"/>
                  </a:lnTo>
                  <a:lnTo>
                    <a:pt x="527812" y="1448600"/>
                  </a:lnTo>
                  <a:lnTo>
                    <a:pt x="561860" y="1422006"/>
                  </a:lnTo>
                  <a:lnTo>
                    <a:pt x="866051" y="1664081"/>
                  </a:lnTo>
                  <a:lnTo>
                    <a:pt x="866051" y="1651635"/>
                  </a:lnTo>
                  <a:lnTo>
                    <a:pt x="577519" y="1422006"/>
                  </a:lnTo>
                  <a:lnTo>
                    <a:pt x="568947" y="1415186"/>
                  </a:lnTo>
                  <a:lnTo>
                    <a:pt x="569214" y="1414564"/>
                  </a:lnTo>
                  <a:lnTo>
                    <a:pt x="568579" y="1294536"/>
                  </a:lnTo>
                  <a:lnTo>
                    <a:pt x="567512" y="1158875"/>
                  </a:lnTo>
                  <a:lnTo>
                    <a:pt x="566102" y="994270"/>
                  </a:lnTo>
                  <a:lnTo>
                    <a:pt x="565010" y="873810"/>
                  </a:lnTo>
                  <a:lnTo>
                    <a:pt x="563803" y="748512"/>
                  </a:lnTo>
                  <a:lnTo>
                    <a:pt x="562508" y="621576"/>
                  </a:lnTo>
                  <a:lnTo>
                    <a:pt x="561136" y="496201"/>
                  </a:lnTo>
                  <a:lnTo>
                    <a:pt x="560425" y="435114"/>
                  </a:lnTo>
                  <a:lnTo>
                    <a:pt x="559701" y="375627"/>
                  </a:lnTo>
                  <a:lnTo>
                    <a:pt x="558977" y="318122"/>
                  </a:lnTo>
                  <a:lnTo>
                    <a:pt x="558228" y="263029"/>
                  </a:lnTo>
                  <a:lnTo>
                    <a:pt x="557352" y="201650"/>
                  </a:lnTo>
                  <a:lnTo>
                    <a:pt x="556717" y="160375"/>
                  </a:lnTo>
                  <a:lnTo>
                    <a:pt x="555993" y="116128"/>
                  </a:lnTo>
                  <a:lnTo>
                    <a:pt x="555244" y="74612"/>
                  </a:lnTo>
                  <a:lnTo>
                    <a:pt x="553758" y="4978"/>
                  </a:lnTo>
                  <a:lnTo>
                    <a:pt x="551522" y="215"/>
                  </a:lnTo>
                  <a:lnTo>
                    <a:pt x="546150" y="215"/>
                  </a:lnTo>
                  <a:lnTo>
                    <a:pt x="543966" y="2540"/>
                  </a:lnTo>
                  <a:lnTo>
                    <a:pt x="544017" y="4978"/>
                  </a:lnTo>
                  <a:lnTo>
                    <a:pt x="544779" y="37528"/>
                  </a:lnTo>
                  <a:lnTo>
                    <a:pt x="545515" y="74612"/>
                  </a:lnTo>
                  <a:lnTo>
                    <a:pt x="546430" y="125742"/>
                  </a:lnTo>
                  <a:lnTo>
                    <a:pt x="547077" y="165277"/>
                  </a:lnTo>
                  <a:lnTo>
                    <a:pt x="547776" y="211239"/>
                  </a:lnTo>
                  <a:lnTo>
                    <a:pt x="548373" y="253834"/>
                  </a:lnTo>
                  <a:lnTo>
                    <a:pt x="549262" y="319074"/>
                  </a:lnTo>
                  <a:lnTo>
                    <a:pt x="549998" y="376783"/>
                  </a:lnTo>
                  <a:lnTo>
                    <a:pt x="550837" y="446633"/>
                  </a:lnTo>
                  <a:lnTo>
                    <a:pt x="551421" y="497827"/>
                  </a:lnTo>
                  <a:lnTo>
                    <a:pt x="552805" y="623620"/>
                  </a:lnTo>
                  <a:lnTo>
                    <a:pt x="554177" y="759320"/>
                  </a:lnTo>
                  <a:lnTo>
                    <a:pt x="555371" y="883551"/>
                  </a:lnTo>
                  <a:lnTo>
                    <a:pt x="556399" y="997216"/>
                  </a:lnTo>
                  <a:lnTo>
                    <a:pt x="557809" y="1161884"/>
                  </a:lnTo>
                  <a:lnTo>
                    <a:pt x="558927" y="1305407"/>
                  </a:lnTo>
                  <a:lnTo>
                    <a:pt x="559523" y="1390446"/>
                  </a:lnTo>
                  <a:lnTo>
                    <a:pt x="559638" y="1411719"/>
                  </a:lnTo>
                  <a:lnTo>
                    <a:pt x="559257" y="1411719"/>
                  </a:lnTo>
                  <a:lnTo>
                    <a:pt x="525716" y="1437817"/>
                  </a:lnTo>
                  <a:lnTo>
                    <a:pt x="488289" y="1467726"/>
                  </a:lnTo>
                  <a:lnTo>
                    <a:pt x="448144" y="1500403"/>
                  </a:lnTo>
                  <a:lnTo>
                    <a:pt x="365506" y="1568996"/>
                  </a:lnTo>
                  <a:lnTo>
                    <a:pt x="325945" y="1602371"/>
                  </a:lnTo>
                  <a:lnTo>
                    <a:pt x="323989" y="1294536"/>
                  </a:lnTo>
                  <a:lnTo>
                    <a:pt x="322453" y="1069314"/>
                  </a:lnTo>
                  <a:lnTo>
                    <a:pt x="321017" y="873810"/>
                  </a:lnTo>
                  <a:lnTo>
                    <a:pt x="320027" y="748512"/>
                  </a:lnTo>
                  <a:lnTo>
                    <a:pt x="318973" y="621576"/>
                  </a:lnTo>
                  <a:lnTo>
                    <a:pt x="318071" y="518845"/>
                  </a:lnTo>
                  <a:lnTo>
                    <a:pt x="317004" y="406603"/>
                  </a:lnTo>
                  <a:lnTo>
                    <a:pt x="316623" y="369252"/>
                  </a:lnTo>
                  <a:lnTo>
                    <a:pt x="316623" y="1671053"/>
                  </a:lnTo>
                  <a:lnTo>
                    <a:pt x="260832" y="1671053"/>
                  </a:lnTo>
                  <a:lnTo>
                    <a:pt x="316344" y="1623352"/>
                  </a:lnTo>
                  <a:lnTo>
                    <a:pt x="316420" y="1636344"/>
                  </a:lnTo>
                  <a:lnTo>
                    <a:pt x="316496" y="1648752"/>
                  </a:lnTo>
                  <a:lnTo>
                    <a:pt x="316623" y="1671053"/>
                  </a:lnTo>
                  <a:lnTo>
                    <a:pt x="316623" y="369252"/>
                  </a:lnTo>
                  <a:lnTo>
                    <a:pt x="315277" y="245808"/>
                  </a:lnTo>
                  <a:lnTo>
                    <a:pt x="314744" y="201650"/>
                  </a:lnTo>
                  <a:lnTo>
                    <a:pt x="314210" y="160375"/>
                  </a:lnTo>
                  <a:lnTo>
                    <a:pt x="313575" y="116128"/>
                  </a:lnTo>
                  <a:lnTo>
                    <a:pt x="312597" y="56121"/>
                  </a:lnTo>
                  <a:lnTo>
                    <a:pt x="311480" y="2311"/>
                  </a:lnTo>
                  <a:lnTo>
                    <a:pt x="308825" y="0"/>
                  </a:lnTo>
                  <a:lnTo>
                    <a:pt x="306641" y="215"/>
                  </a:lnTo>
                  <a:lnTo>
                    <a:pt x="303936" y="215"/>
                  </a:lnTo>
                  <a:lnTo>
                    <a:pt x="301739" y="2540"/>
                  </a:lnTo>
                  <a:lnTo>
                    <a:pt x="301802" y="4978"/>
                  </a:lnTo>
                  <a:lnTo>
                    <a:pt x="302348" y="29070"/>
                  </a:lnTo>
                  <a:lnTo>
                    <a:pt x="303441" y="89700"/>
                  </a:lnTo>
                  <a:lnTo>
                    <a:pt x="304546" y="165277"/>
                  </a:lnTo>
                  <a:lnTo>
                    <a:pt x="305130" y="211239"/>
                  </a:lnTo>
                  <a:lnTo>
                    <a:pt x="305765" y="263753"/>
                  </a:lnTo>
                  <a:lnTo>
                    <a:pt x="306197" y="302348"/>
                  </a:lnTo>
                  <a:lnTo>
                    <a:pt x="307670" y="446633"/>
                  </a:lnTo>
                  <a:lnTo>
                    <a:pt x="308698" y="558317"/>
                  </a:lnTo>
                  <a:lnTo>
                    <a:pt x="309702" y="675068"/>
                  </a:lnTo>
                  <a:lnTo>
                    <a:pt x="310667" y="795020"/>
                  </a:lnTo>
                  <a:lnTo>
                    <a:pt x="312191" y="997216"/>
                  </a:lnTo>
                  <a:lnTo>
                    <a:pt x="313715" y="1213472"/>
                  </a:lnTo>
                  <a:lnTo>
                    <a:pt x="316268" y="1610601"/>
                  </a:lnTo>
                  <a:lnTo>
                    <a:pt x="259765" y="1659064"/>
                  </a:lnTo>
                  <a:lnTo>
                    <a:pt x="242747" y="1673898"/>
                  </a:lnTo>
                  <a:lnTo>
                    <a:pt x="242646" y="1674304"/>
                  </a:lnTo>
                  <a:lnTo>
                    <a:pt x="242214" y="1676044"/>
                  </a:lnTo>
                  <a:lnTo>
                    <a:pt x="243636" y="1679867"/>
                  </a:lnTo>
                  <a:lnTo>
                    <a:pt x="245033" y="1680832"/>
                  </a:lnTo>
                  <a:lnTo>
                    <a:pt x="316687" y="1680832"/>
                  </a:lnTo>
                  <a:lnTo>
                    <a:pt x="317436" y="1811578"/>
                  </a:lnTo>
                  <a:lnTo>
                    <a:pt x="317055" y="1811578"/>
                  </a:lnTo>
                  <a:lnTo>
                    <a:pt x="281292" y="1839417"/>
                  </a:lnTo>
                  <a:lnTo>
                    <a:pt x="241249" y="1871484"/>
                  </a:lnTo>
                  <a:lnTo>
                    <a:pt x="198361" y="1906473"/>
                  </a:lnTo>
                  <a:lnTo>
                    <a:pt x="110998" y="1979180"/>
                  </a:lnTo>
                  <a:lnTo>
                    <a:pt x="33108" y="2045462"/>
                  </a:lnTo>
                  <a:lnTo>
                    <a:pt x="533" y="2073757"/>
                  </a:lnTo>
                  <a:lnTo>
                    <a:pt x="431" y="2074176"/>
                  </a:lnTo>
                  <a:lnTo>
                    <a:pt x="0" y="2075903"/>
                  </a:lnTo>
                  <a:lnTo>
                    <a:pt x="1384" y="2079599"/>
                  </a:lnTo>
                  <a:lnTo>
                    <a:pt x="2070" y="2080158"/>
                  </a:lnTo>
                  <a:lnTo>
                    <a:pt x="3098" y="2080882"/>
                  </a:lnTo>
                  <a:lnTo>
                    <a:pt x="58127" y="2080882"/>
                  </a:lnTo>
                  <a:lnTo>
                    <a:pt x="639724" y="2073554"/>
                  </a:lnTo>
                  <a:lnTo>
                    <a:pt x="641553" y="2072220"/>
                  </a:lnTo>
                  <a:lnTo>
                    <a:pt x="641908" y="2071192"/>
                  </a:lnTo>
                  <a:lnTo>
                    <a:pt x="641946" y="2071052"/>
                  </a:lnTo>
                  <a:lnTo>
                    <a:pt x="642061" y="2070747"/>
                  </a:lnTo>
                  <a:lnTo>
                    <a:pt x="642886" y="2068322"/>
                  </a:lnTo>
                  <a:lnTo>
                    <a:pt x="642251" y="2066150"/>
                  </a:lnTo>
                  <a:lnTo>
                    <a:pt x="623824" y="2051494"/>
                  </a:lnTo>
                  <a:lnTo>
                    <a:pt x="623824" y="2063940"/>
                  </a:lnTo>
                  <a:lnTo>
                    <a:pt x="326453" y="2068322"/>
                  </a:lnTo>
                  <a:lnTo>
                    <a:pt x="18288" y="2071192"/>
                  </a:lnTo>
                  <a:lnTo>
                    <a:pt x="49517" y="2044192"/>
                  </a:lnTo>
                  <a:lnTo>
                    <a:pt x="124866" y="1980247"/>
                  </a:lnTo>
                  <a:lnTo>
                    <a:pt x="207543" y="1911527"/>
                  </a:lnTo>
                  <a:lnTo>
                    <a:pt x="247967" y="1878584"/>
                  </a:lnTo>
                  <a:lnTo>
                    <a:pt x="285826" y="1848269"/>
                  </a:lnTo>
                  <a:lnTo>
                    <a:pt x="319646" y="1821865"/>
                  </a:lnTo>
                  <a:lnTo>
                    <a:pt x="623824" y="2063940"/>
                  </a:lnTo>
                  <a:lnTo>
                    <a:pt x="623824" y="2051494"/>
                  </a:lnTo>
                  <a:lnTo>
                    <a:pt x="335305" y="1821865"/>
                  </a:lnTo>
                  <a:lnTo>
                    <a:pt x="326732" y="1815045"/>
                  </a:lnTo>
                  <a:lnTo>
                    <a:pt x="327012" y="1814423"/>
                  </a:lnTo>
                  <a:lnTo>
                    <a:pt x="327088" y="1797875"/>
                  </a:lnTo>
                  <a:lnTo>
                    <a:pt x="326415" y="1680832"/>
                  </a:lnTo>
                  <a:lnTo>
                    <a:pt x="881951" y="1673682"/>
                  </a:lnTo>
                  <a:lnTo>
                    <a:pt x="883767" y="1672361"/>
                  </a:lnTo>
                  <a:lnTo>
                    <a:pt x="884224" y="1671053"/>
                  </a:lnTo>
                  <a:lnTo>
                    <a:pt x="884326" y="1670735"/>
                  </a:lnTo>
                  <a:lnTo>
                    <a:pt x="885101" y="1668449"/>
                  </a:lnTo>
                  <a:close/>
                </a:path>
              </a:pathLst>
            </a:custGeom>
            <a:solidFill>
              <a:srgbClr val="FAC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0404" y="4359279"/>
              <a:ext cx="134175" cy="12055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565635" y="6861323"/>
            <a:ext cx="3721735" cy="8395335"/>
          </a:xfrm>
          <a:prstGeom prst="rect">
            <a:avLst/>
          </a:prstGeom>
          <a:solidFill>
            <a:srgbClr val="23232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10"/>
              </a:spcBef>
            </a:pPr>
            <a:endParaRPr sz="1800">
              <a:latin typeface="Times New Roman"/>
              <a:cs typeface="Times New Roman"/>
            </a:endParaRPr>
          </a:p>
          <a:p>
            <a:pPr marL="1220470" marR="675005" indent="-161925" algn="just">
              <a:lnSpc>
                <a:spcPct val="166700"/>
              </a:lnSpc>
            </a:pPr>
            <a:r>
              <a:rPr sz="1800" b="1" spc="-35" dirty="0">
                <a:solidFill>
                  <a:srgbClr val="FFD600"/>
                </a:solidFill>
                <a:latin typeface="Trebuchet MS"/>
                <a:cs typeface="Trebuchet MS"/>
              </a:rPr>
              <a:t>F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D600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D600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60" dirty="0">
                <a:solidFill>
                  <a:srgbClr val="FFD600"/>
                </a:solidFill>
                <a:latin typeface="Trebuchet MS"/>
                <a:cs typeface="Trebuchet MS"/>
              </a:rPr>
              <a:t>D</a:t>
            </a:r>
            <a:r>
              <a:rPr sz="1800" b="1" spc="59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50" dirty="0">
                <a:solidFill>
                  <a:srgbClr val="FFD600"/>
                </a:solidFill>
                <a:latin typeface="Trebuchet MS"/>
                <a:cs typeface="Trebuchet MS"/>
              </a:rPr>
              <a:t>C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D600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D600"/>
                </a:solidFill>
                <a:latin typeface="Trebuchet MS"/>
                <a:cs typeface="Trebuchet MS"/>
              </a:rPr>
              <a:t>U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D600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FFD600"/>
                </a:solidFill>
                <a:latin typeface="Trebuchet MS"/>
                <a:cs typeface="Trebuchet MS"/>
              </a:rPr>
              <a:t>T</a:t>
            </a:r>
            <a:r>
              <a:rPr sz="1800" b="1" spc="-2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60" dirty="0">
                <a:solidFill>
                  <a:srgbClr val="FFFFFF"/>
                </a:solidFill>
                <a:latin typeface="Trebuchet MS"/>
                <a:cs typeface="Trebuchet MS"/>
              </a:rPr>
              <a:t>@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8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5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2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1800">
              <a:latin typeface="Trebuchet MS"/>
              <a:cs typeface="Trebuchet MS"/>
            </a:endParaRPr>
          </a:p>
          <a:p>
            <a:pPr marL="821055" algn="just">
              <a:lnSpc>
                <a:spcPct val="100000"/>
              </a:lnSpc>
              <a:spcBef>
                <a:spcPts val="1440"/>
              </a:spcBef>
            </a:pPr>
            <a:r>
              <a:rPr sz="1800" b="1" spc="16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30" dirty="0">
                <a:solidFill>
                  <a:srgbClr val="FFFFFF"/>
                </a:solidFill>
                <a:latin typeface="Trebuchet MS"/>
                <a:cs typeface="Trebuchet MS"/>
              </a:rPr>
              <a:t>  </a:t>
            </a:r>
            <a:r>
              <a:rPr sz="1800" b="1" spc="3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endParaRPr sz="1800">
              <a:latin typeface="Trebuchet MS"/>
              <a:cs typeface="Trebuchet MS"/>
            </a:endParaRPr>
          </a:p>
          <a:p>
            <a:pPr marL="1663700">
              <a:lnSpc>
                <a:spcPct val="100000"/>
              </a:lnSpc>
              <a:spcBef>
                <a:spcPts val="1440"/>
              </a:spcBef>
            </a:pPr>
            <a:r>
              <a:rPr sz="1800" b="1" spc="-135" dirty="0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0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3701" y="1714378"/>
            <a:ext cx="3348354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b="1" spc="375" dirty="0">
                <a:solidFill>
                  <a:srgbClr val="FFD600"/>
                </a:solidFill>
                <a:latin typeface="Trebuchet MS"/>
                <a:cs typeface="Trebuchet MS"/>
              </a:rPr>
              <a:t>INTERIOR</a:t>
            </a:r>
            <a:endParaRPr sz="53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3701" y="1900224"/>
            <a:ext cx="3223895" cy="1706880"/>
          </a:xfrm>
          <a:prstGeom prst="rect">
            <a:avLst/>
          </a:prstGeom>
        </p:spPr>
        <p:txBody>
          <a:bodyPr vert="horz" wrap="square" lIns="0" tIns="460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25"/>
              </a:spcBef>
            </a:pPr>
            <a:r>
              <a:rPr sz="5300" b="1" spc="520" dirty="0">
                <a:solidFill>
                  <a:srgbClr val="FFFFFF"/>
                </a:solidFill>
                <a:latin typeface="Trebuchet MS"/>
                <a:cs typeface="Trebuchet MS"/>
              </a:rPr>
              <a:t>DESIGN</a:t>
            </a:r>
            <a:endParaRPr sz="5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  <a:tabLst>
                <a:tab pos="2135505" algn="l"/>
                <a:tab pos="2472055" algn="l"/>
              </a:tabLst>
            </a:pP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800" b="1" spc="165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800" b="1" spc="25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6401" y="17259300"/>
            <a:ext cx="2276474" cy="55244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4E4E360-6FD0-4587-890C-581B08D70EF8}"/>
              </a:ext>
            </a:extLst>
          </p:cNvPr>
          <p:cNvGrpSpPr/>
          <p:nvPr/>
        </p:nvGrpSpPr>
        <p:grpSpPr>
          <a:xfrm>
            <a:off x="743737" y="314683"/>
            <a:ext cx="7010886" cy="2379921"/>
            <a:chOff x="1525895" y="7490900"/>
            <a:chExt cx="7068035" cy="2442210"/>
          </a:xfrm>
        </p:grpSpPr>
        <p:sp>
          <p:nvSpPr>
            <p:cNvPr id="25" name="object 17">
              <a:extLst>
                <a:ext uri="{FF2B5EF4-FFF2-40B4-BE49-F238E27FC236}">
                  <a16:creationId xmlns:a16="http://schemas.microsoft.com/office/drawing/2014/main" id="{01EE9A24-A96A-4863-9B30-D274FB288F9B}"/>
                </a:ext>
              </a:extLst>
            </p:cNvPr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6" name="object 18">
              <a:extLst>
                <a:ext uri="{FF2B5EF4-FFF2-40B4-BE49-F238E27FC236}">
                  <a16:creationId xmlns:a16="http://schemas.microsoft.com/office/drawing/2014/main" id="{4B7F4CAE-DF4E-466B-89EE-1CD6CB8FDD47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7" name="object 19">
              <a:extLst>
                <a:ext uri="{FF2B5EF4-FFF2-40B4-BE49-F238E27FC236}">
                  <a16:creationId xmlns:a16="http://schemas.microsoft.com/office/drawing/2014/main" id="{38B17076-3CB5-469D-A1BB-E25CA2D02F0E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77442"/>
            <a:ext cx="10287000" cy="11510645"/>
          </a:xfrm>
          <a:custGeom>
            <a:avLst/>
            <a:gdLst/>
            <a:ahLst/>
            <a:cxnLst/>
            <a:rect l="l" t="t" r="r" b="b"/>
            <a:pathLst>
              <a:path w="10287000" h="11510644">
                <a:moveTo>
                  <a:pt x="43" y="11510558"/>
                </a:moveTo>
                <a:lnTo>
                  <a:pt x="0" y="0"/>
                </a:lnTo>
                <a:lnTo>
                  <a:pt x="10286999" y="0"/>
                </a:lnTo>
                <a:lnTo>
                  <a:pt x="10286999" y="11510558"/>
                </a:lnTo>
                <a:lnTo>
                  <a:pt x="43" y="115105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3304" y="0"/>
            <a:ext cx="5453695" cy="575246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860987"/>
            <a:ext cx="6486509" cy="114270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65635" y="15334152"/>
            <a:ext cx="3721364" cy="29527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565635" y="6861323"/>
            <a:ext cx="3721735" cy="8395335"/>
          </a:xfrm>
          <a:prstGeom prst="rect">
            <a:avLst/>
          </a:prstGeom>
          <a:solidFill>
            <a:srgbClr val="23232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10"/>
              </a:spcBef>
            </a:pPr>
            <a:endParaRPr sz="1800">
              <a:latin typeface="Times New Roman"/>
              <a:cs typeface="Times New Roman"/>
            </a:endParaRPr>
          </a:p>
          <a:p>
            <a:pPr marL="1099185" marR="675005" indent="229870" algn="r">
              <a:lnSpc>
                <a:spcPct val="166700"/>
              </a:lnSpc>
              <a:tabLst>
                <a:tab pos="2274570" algn="l"/>
              </a:tabLst>
            </a:pPr>
            <a:r>
              <a:rPr sz="1800" b="1" spc="125" dirty="0">
                <a:solidFill>
                  <a:srgbClr val="FFD600"/>
                </a:solidFill>
                <a:latin typeface="Trebuchet MS"/>
                <a:cs typeface="Trebuchet MS"/>
              </a:rPr>
              <a:t>P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D600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D600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50" dirty="0">
                <a:solidFill>
                  <a:srgbClr val="FFD600"/>
                </a:solidFill>
                <a:latin typeface="Trebuchet MS"/>
                <a:cs typeface="Trebuchet MS"/>
              </a:rPr>
              <a:t>K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	</a:t>
            </a:r>
            <a:r>
              <a:rPr sz="1800" b="1" spc="280" dirty="0">
                <a:solidFill>
                  <a:srgbClr val="FFD600"/>
                </a:solidFill>
                <a:latin typeface="Trebuchet MS"/>
                <a:cs typeface="Trebuchet MS"/>
              </a:rPr>
              <a:t>V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D600"/>
                </a:solidFill>
                <a:latin typeface="Trebuchet MS"/>
                <a:cs typeface="Trebuchet MS"/>
              </a:rPr>
              <a:t>I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375" dirty="0">
                <a:solidFill>
                  <a:srgbClr val="FFD600"/>
                </a:solidFill>
                <a:latin typeface="Trebuchet MS"/>
                <a:cs typeface="Trebuchet MS"/>
              </a:rPr>
              <a:t>W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2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endParaRPr sz="1800">
              <a:latin typeface="Trebuchet MS"/>
              <a:cs typeface="Trebuchet MS"/>
            </a:endParaRPr>
          </a:p>
          <a:p>
            <a:pPr marL="1663700" marR="675005" indent="99695" algn="r">
              <a:lnSpc>
                <a:spcPct val="166700"/>
              </a:lnSpc>
            </a:pP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sz="1800" b="1" spc="-135" dirty="0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0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3701" y="1714378"/>
            <a:ext cx="3348354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b="1" spc="375" dirty="0">
                <a:solidFill>
                  <a:srgbClr val="FFD600"/>
                </a:solidFill>
                <a:latin typeface="Trebuchet MS"/>
                <a:cs typeface="Trebuchet MS"/>
              </a:rPr>
              <a:t>INTERIOR</a:t>
            </a:r>
            <a:endParaRPr sz="53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701" y="1900224"/>
            <a:ext cx="2691765" cy="1706880"/>
          </a:xfrm>
          <a:prstGeom prst="rect">
            <a:avLst/>
          </a:prstGeom>
        </p:spPr>
        <p:txBody>
          <a:bodyPr vert="horz" wrap="square" lIns="0" tIns="460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25"/>
              </a:spcBef>
            </a:pPr>
            <a:r>
              <a:rPr sz="5300" b="1" spc="520" dirty="0">
                <a:solidFill>
                  <a:srgbClr val="FFFFFF"/>
                </a:solidFill>
                <a:latin typeface="Trebuchet MS"/>
                <a:cs typeface="Trebuchet MS"/>
              </a:rPr>
              <a:t>DESIGN</a:t>
            </a:r>
            <a:endParaRPr sz="5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  <a:tabLst>
                <a:tab pos="1006475" algn="l"/>
                <a:tab pos="1342390" algn="l"/>
              </a:tabLst>
            </a:pPr>
            <a:r>
              <a:rPr sz="1800" b="1" spc="13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800" b="1" spc="165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L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8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160404" y="2378380"/>
            <a:ext cx="949325" cy="2132330"/>
            <a:chOff x="3160404" y="2378380"/>
            <a:chExt cx="949325" cy="2132330"/>
          </a:xfrm>
        </p:grpSpPr>
        <p:sp>
          <p:nvSpPr>
            <p:cNvPr id="12" name="object 12"/>
            <p:cNvSpPr/>
            <p:nvPr/>
          </p:nvSpPr>
          <p:spPr>
            <a:xfrm>
              <a:off x="3500932" y="4054627"/>
              <a:ext cx="337185" cy="455930"/>
            </a:xfrm>
            <a:custGeom>
              <a:avLst/>
              <a:gdLst/>
              <a:ahLst/>
              <a:cxnLst/>
              <a:rect l="l" t="t" r="r" b="b"/>
              <a:pathLst>
                <a:path w="337185" h="455929">
                  <a:moveTo>
                    <a:pt x="94957" y="399846"/>
                  </a:moveTo>
                  <a:lnTo>
                    <a:pt x="0" y="399846"/>
                  </a:lnTo>
                  <a:lnTo>
                    <a:pt x="1155" y="414591"/>
                  </a:lnTo>
                  <a:lnTo>
                    <a:pt x="6807" y="433184"/>
                  </a:lnTo>
                  <a:lnTo>
                    <a:pt x="20205" y="449097"/>
                  </a:lnTo>
                  <a:lnTo>
                    <a:pt x="44627" y="455853"/>
                  </a:lnTo>
                  <a:lnTo>
                    <a:pt x="72732" y="449973"/>
                  </a:lnTo>
                  <a:lnTo>
                    <a:pt x="87566" y="435521"/>
                  </a:lnTo>
                  <a:lnTo>
                    <a:pt x="93522" y="417233"/>
                  </a:lnTo>
                  <a:lnTo>
                    <a:pt x="94957" y="399846"/>
                  </a:lnTo>
                  <a:close/>
                </a:path>
                <a:path w="337185" h="455929">
                  <a:moveTo>
                    <a:pt x="337172" y="0"/>
                  </a:moveTo>
                  <a:lnTo>
                    <a:pt x="242214" y="0"/>
                  </a:lnTo>
                  <a:lnTo>
                    <a:pt x="243370" y="14744"/>
                  </a:lnTo>
                  <a:lnTo>
                    <a:pt x="249021" y="33324"/>
                  </a:lnTo>
                  <a:lnTo>
                    <a:pt x="262420" y="49250"/>
                  </a:lnTo>
                  <a:lnTo>
                    <a:pt x="286842" y="55994"/>
                  </a:lnTo>
                  <a:lnTo>
                    <a:pt x="314947" y="50126"/>
                  </a:lnTo>
                  <a:lnTo>
                    <a:pt x="329780" y="35687"/>
                  </a:lnTo>
                  <a:lnTo>
                    <a:pt x="335737" y="17399"/>
                  </a:lnTo>
                  <a:lnTo>
                    <a:pt x="337172" y="0"/>
                  </a:lnTo>
                  <a:close/>
                </a:path>
              </a:pathLst>
            </a:custGeom>
            <a:solidFill>
              <a:srgbClr val="FFE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24110" y="2378379"/>
              <a:ext cx="885190" cy="2080895"/>
            </a:xfrm>
            <a:custGeom>
              <a:avLst/>
              <a:gdLst/>
              <a:ahLst/>
              <a:cxnLst/>
              <a:rect l="l" t="t" r="r" b="b"/>
              <a:pathLst>
                <a:path w="885189" h="2080895">
                  <a:moveTo>
                    <a:pt x="531799" y="1402562"/>
                  </a:moveTo>
                  <a:lnTo>
                    <a:pt x="529043" y="1398930"/>
                  </a:lnTo>
                  <a:lnTo>
                    <a:pt x="526453" y="1398562"/>
                  </a:lnTo>
                  <a:lnTo>
                    <a:pt x="454799" y="1453756"/>
                  </a:lnTo>
                  <a:lnTo>
                    <a:pt x="454469" y="1456347"/>
                  </a:lnTo>
                  <a:lnTo>
                    <a:pt x="456653" y="1459230"/>
                  </a:lnTo>
                  <a:lnTo>
                    <a:pt x="457873" y="1459788"/>
                  </a:lnTo>
                  <a:lnTo>
                    <a:pt x="459117" y="1459788"/>
                  </a:lnTo>
                  <a:lnTo>
                    <a:pt x="459981" y="1459788"/>
                  </a:lnTo>
                  <a:lnTo>
                    <a:pt x="460870" y="1459509"/>
                  </a:lnTo>
                  <a:lnTo>
                    <a:pt x="531469" y="1405153"/>
                  </a:lnTo>
                  <a:lnTo>
                    <a:pt x="531799" y="1402562"/>
                  </a:lnTo>
                  <a:close/>
                </a:path>
                <a:path w="885189" h="2080895">
                  <a:moveTo>
                    <a:pt x="885101" y="1668462"/>
                  </a:moveTo>
                  <a:lnTo>
                    <a:pt x="884478" y="1666290"/>
                  </a:lnTo>
                  <a:lnTo>
                    <a:pt x="866051" y="1651635"/>
                  </a:lnTo>
                  <a:lnTo>
                    <a:pt x="866051" y="1664093"/>
                  </a:lnTo>
                  <a:lnTo>
                    <a:pt x="326364" y="1671066"/>
                  </a:lnTo>
                  <a:lnTo>
                    <a:pt x="326326" y="1665008"/>
                  </a:lnTo>
                  <a:lnTo>
                    <a:pt x="326199" y="1644053"/>
                  </a:lnTo>
                  <a:lnTo>
                    <a:pt x="326085" y="1623352"/>
                  </a:lnTo>
                  <a:lnTo>
                    <a:pt x="326034" y="1615097"/>
                  </a:lnTo>
                  <a:lnTo>
                    <a:pt x="341083" y="1602384"/>
                  </a:lnTo>
                  <a:lnTo>
                    <a:pt x="365569" y="1581696"/>
                  </a:lnTo>
                  <a:lnTo>
                    <a:pt x="448894" y="1512430"/>
                  </a:lnTo>
                  <a:lnTo>
                    <a:pt x="489648" y="1479181"/>
                  </a:lnTo>
                  <a:lnTo>
                    <a:pt x="527812" y="1448612"/>
                  </a:lnTo>
                  <a:lnTo>
                    <a:pt x="561860" y="1422019"/>
                  </a:lnTo>
                  <a:lnTo>
                    <a:pt x="866051" y="1664093"/>
                  </a:lnTo>
                  <a:lnTo>
                    <a:pt x="866051" y="1651635"/>
                  </a:lnTo>
                  <a:lnTo>
                    <a:pt x="577519" y="1422019"/>
                  </a:lnTo>
                  <a:lnTo>
                    <a:pt x="568947" y="1415186"/>
                  </a:lnTo>
                  <a:lnTo>
                    <a:pt x="569214" y="1414576"/>
                  </a:lnTo>
                  <a:lnTo>
                    <a:pt x="569252" y="1390459"/>
                  </a:lnTo>
                  <a:lnTo>
                    <a:pt x="568579" y="1294549"/>
                  </a:lnTo>
                  <a:lnTo>
                    <a:pt x="567512" y="1158887"/>
                  </a:lnTo>
                  <a:lnTo>
                    <a:pt x="566102" y="994283"/>
                  </a:lnTo>
                  <a:lnTo>
                    <a:pt x="565010" y="873823"/>
                  </a:lnTo>
                  <a:lnTo>
                    <a:pt x="563803" y="748512"/>
                  </a:lnTo>
                  <a:lnTo>
                    <a:pt x="562508" y="621576"/>
                  </a:lnTo>
                  <a:lnTo>
                    <a:pt x="561136" y="496214"/>
                  </a:lnTo>
                  <a:lnTo>
                    <a:pt x="560425" y="435127"/>
                  </a:lnTo>
                  <a:lnTo>
                    <a:pt x="559701" y="375627"/>
                  </a:lnTo>
                  <a:lnTo>
                    <a:pt x="558977" y="318135"/>
                  </a:lnTo>
                  <a:lnTo>
                    <a:pt x="558228" y="263029"/>
                  </a:lnTo>
                  <a:lnTo>
                    <a:pt x="557352" y="201663"/>
                  </a:lnTo>
                  <a:lnTo>
                    <a:pt x="556717" y="160375"/>
                  </a:lnTo>
                  <a:lnTo>
                    <a:pt x="555993" y="116128"/>
                  </a:lnTo>
                  <a:lnTo>
                    <a:pt x="555244" y="74625"/>
                  </a:lnTo>
                  <a:lnTo>
                    <a:pt x="553758" y="4991"/>
                  </a:lnTo>
                  <a:lnTo>
                    <a:pt x="551522" y="228"/>
                  </a:lnTo>
                  <a:lnTo>
                    <a:pt x="546150" y="228"/>
                  </a:lnTo>
                  <a:lnTo>
                    <a:pt x="543966" y="2552"/>
                  </a:lnTo>
                  <a:lnTo>
                    <a:pt x="544017" y="4991"/>
                  </a:lnTo>
                  <a:lnTo>
                    <a:pt x="544779" y="37541"/>
                  </a:lnTo>
                  <a:lnTo>
                    <a:pt x="545515" y="74625"/>
                  </a:lnTo>
                  <a:lnTo>
                    <a:pt x="546430" y="125755"/>
                  </a:lnTo>
                  <a:lnTo>
                    <a:pt x="547077" y="165290"/>
                  </a:lnTo>
                  <a:lnTo>
                    <a:pt x="547776" y="211251"/>
                  </a:lnTo>
                  <a:lnTo>
                    <a:pt x="548373" y="253834"/>
                  </a:lnTo>
                  <a:lnTo>
                    <a:pt x="549262" y="319074"/>
                  </a:lnTo>
                  <a:lnTo>
                    <a:pt x="549998" y="376796"/>
                  </a:lnTo>
                  <a:lnTo>
                    <a:pt x="550837" y="446646"/>
                  </a:lnTo>
                  <a:lnTo>
                    <a:pt x="551421" y="497827"/>
                  </a:lnTo>
                  <a:lnTo>
                    <a:pt x="552805" y="623620"/>
                  </a:lnTo>
                  <a:lnTo>
                    <a:pt x="554177" y="759320"/>
                  </a:lnTo>
                  <a:lnTo>
                    <a:pt x="555371" y="883564"/>
                  </a:lnTo>
                  <a:lnTo>
                    <a:pt x="556399" y="997229"/>
                  </a:lnTo>
                  <a:lnTo>
                    <a:pt x="557809" y="1161884"/>
                  </a:lnTo>
                  <a:lnTo>
                    <a:pt x="558927" y="1305420"/>
                  </a:lnTo>
                  <a:lnTo>
                    <a:pt x="559523" y="1390459"/>
                  </a:lnTo>
                  <a:lnTo>
                    <a:pt x="559638" y="1411719"/>
                  </a:lnTo>
                  <a:lnTo>
                    <a:pt x="559257" y="1411719"/>
                  </a:lnTo>
                  <a:lnTo>
                    <a:pt x="525716" y="1437817"/>
                  </a:lnTo>
                  <a:lnTo>
                    <a:pt x="488289" y="1467739"/>
                  </a:lnTo>
                  <a:lnTo>
                    <a:pt x="448144" y="1500416"/>
                  </a:lnTo>
                  <a:lnTo>
                    <a:pt x="365506" y="1569008"/>
                  </a:lnTo>
                  <a:lnTo>
                    <a:pt x="325945" y="1602384"/>
                  </a:lnTo>
                  <a:lnTo>
                    <a:pt x="323989" y="1294549"/>
                  </a:lnTo>
                  <a:lnTo>
                    <a:pt x="322453" y="1069327"/>
                  </a:lnTo>
                  <a:lnTo>
                    <a:pt x="321017" y="873823"/>
                  </a:lnTo>
                  <a:lnTo>
                    <a:pt x="320027" y="748512"/>
                  </a:lnTo>
                  <a:lnTo>
                    <a:pt x="318973" y="621576"/>
                  </a:lnTo>
                  <a:lnTo>
                    <a:pt x="318071" y="518858"/>
                  </a:lnTo>
                  <a:lnTo>
                    <a:pt x="317004" y="406615"/>
                  </a:lnTo>
                  <a:lnTo>
                    <a:pt x="316623" y="369265"/>
                  </a:lnTo>
                  <a:lnTo>
                    <a:pt x="316623" y="1671066"/>
                  </a:lnTo>
                  <a:lnTo>
                    <a:pt x="260832" y="1671066"/>
                  </a:lnTo>
                  <a:lnTo>
                    <a:pt x="316344" y="1623352"/>
                  </a:lnTo>
                  <a:lnTo>
                    <a:pt x="316420" y="1636344"/>
                  </a:lnTo>
                  <a:lnTo>
                    <a:pt x="316496" y="1648764"/>
                  </a:lnTo>
                  <a:lnTo>
                    <a:pt x="316623" y="1671066"/>
                  </a:lnTo>
                  <a:lnTo>
                    <a:pt x="316623" y="369265"/>
                  </a:lnTo>
                  <a:lnTo>
                    <a:pt x="315277" y="245821"/>
                  </a:lnTo>
                  <a:lnTo>
                    <a:pt x="314744" y="201663"/>
                  </a:lnTo>
                  <a:lnTo>
                    <a:pt x="314210" y="160375"/>
                  </a:lnTo>
                  <a:lnTo>
                    <a:pt x="313575" y="116128"/>
                  </a:lnTo>
                  <a:lnTo>
                    <a:pt x="312597" y="56121"/>
                  </a:lnTo>
                  <a:lnTo>
                    <a:pt x="311480" y="2311"/>
                  </a:lnTo>
                  <a:lnTo>
                    <a:pt x="308825" y="0"/>
                  </a:lnTo>
                  <a:lnTo>
                    <a:pt x="306641" y="228"/>
                  </a:lnTo>
                  <a:lnTo>
                    <a:pt x="303936" y="228"/>
                  </a:lnTo>
                  <a:lnTo>
                    <a:pt x="301739" y="2552"/>
                  </a:lnTo>
                  <a:lnTo>
                    <a:pt x="301802" y="4991"/>
                  </a:lnTo>
                  <a:lnTo>
                    <a:pt x="302348" y="29083"/>
                  </a:lnTo>
                  <a:lnTo>
                    <a:pt x="303441" y="89712"/>
                  </a:lnTo>
                  <a:lnTo>
                    <a:pt x="304546" y="165290"/>
                  </a:lnTo>
                  <a:lnTo>
                    <a:pt x="305130" y="211251"/>
                  </a:lnTo>
                  <a:lnTo>
                    <a:pt x="305765" y="263766"/>
                  </a:lnTo>
                  <a:lnTo>
                    <a:pt x="306197" y="302348"/>
                  </a:lnTo>
                  <a:lnTo>
                    <a:pt x="307670" y="446646"/>
                  </a:lnTo>
                  <a:lnTo>
                    <a:pt x="308698" y="558330"/>
                  </a:lnTo>
                  <a:lnTo>
                    <a:pt x="309702" y="675081"/>
                  </a:lnTo>
                  <a:lnTo>
                    <a:pt x="310667" y="795032"/>
                  </a:lnTo>
                  <a:lnTo>
                    <a:pt x="312191" y="997229"/>
                  </a:lnTo>
                  <a:lnTo>
                    <a:pt x="313715" y="1213485"/>
                  </a:lnTo>
                  <a:lnTo>
                    <a:pt x="316268" y="1610601"/>
                  </a:lnTo>
                  <a:lnTo>
                    <a:pt x="259765" y="1659077"/>
                  </a:lnTo>
                  <a:lnTo>
                    <a:pt x="242747" y="1673910"/>
                  </a:lnTo>
                  <a:lnTo>
                    <a:pt x="242646" y="1674317"/>
                  </a:lnTo>
                  <a:lnTo>
                    <a:pt x="242214" y="1676057"/>
                  </a:lnTo>
                  <a:lnTo>
                    <a:pt x="243636" y="1679879"/>
                  </a:lnTo>
                  <a:lnTo>
                    <a:pt x="245033" y="1680845"/>
                  </a:lnTo>
                  <a:lnTo>
                    <a:pt x="316687" y="1680845"/>
                  </a:lnTo>
                  <a:lnTo>
                    <a:pt x="317436" y="1811591"/>
                  </a:lnTo>
                  <a:lnTo>
                    <a:pt x="317055" y="1811591"/>
                  </a:lnTo>
                  <a:lnTo>
                    <a:pt x="281292" y="1839429"/>
                  </a:lnTo>
                  <a:lnTo>
                    <a:pt x="241249" y="1871497"/>
                  </a:lnTo>
                  <a:lnTo>
                    <a:pt x="198361" y="1906473"/>
                  </a:lnTo>
                  <a:lnTo>
                    <a:pt x="110998" y="1979180"/>
                  </a:lnTo>
                  <a:lnTo>
                    <a:pt x="33108" y="2045462"/>
                  </a:lnTo>
                  <a:lnTo>
                    <a:pt x="533" y="2073757"/>
                  </a:lnTo>
                  <a:lnTo>
                    <a:pt x="431" y="2074189"/>
                  </a:lnTo>
                  <a:lnTo>
                    <a:pt x="0" y="2075903"/>
                  </a:lnTo>
                  <a:lnTo>
                    <a:pt x="1384" y="2079612"/>
                  </a:lnTo>
                  <a:lnTo>
                    <a:pt x="2070" y="2080171"/>
                  </a:lnTo>
                  <a:lnTo>
                    <a:pt x="3098" y="2080895"/>
                  </a:lnTo>
                  <a:lnTo>
                    <a:pt x="58127" y="2080895"/>
                  </a:lnTo>
                  <a:lnTo>
                    <a:pt x="639724" y="2073567"/>
                  </a:lnTo>
                  <a:lnTo>
                    <a:pt x="641553" y="2072233"/>
                  </a:lnTo>
                  <a:lnTo>
                    <a:pt x="641908" y="2071192"/>
                  </a:lnTo>
                  <a:lnTo>
                    <a:pt x="641946" y="2071065"/>
                  </a:lnTo>
                  <a:lnTo>
                    <a:pt x="642061" y="2070760"/>
                  </a:lnTo>
                  <a:lnTo>
                    <a:pt x="642886" y="2068322"/>
                  </a:lnTo>
                  <a:lnTo>
                    <a:pt x="642251" y="2066150"/>
                  </a:lnTo>
                  <a:lnTo>
                    <a:pt x="623824" y="2051494"/>
                  </a:lnTo>
                  <a:lnTo>
                    <a:pt x="623824" y="2063953"/>
                  </a:lnTo>
                  <a:lnTo>
                    <a:pt x="326453" y="2068322"/>
                  </a:lnTo>
                  <a:lnTo>
                    <a:pt x="18288" y="2071192"/>
                  </a:lnTo>
                  <a:lnTo>
                    <a:pt x="49517" y="2044204"/>
                  </a:lnTo>
                  <a:lnTo>
                    <a:pt x="124866" y="1980260"/>
                  </a:lnTo>
                  <a:lnTo>
                    <a:pt x="207543" y="1911540"/>
                  </a:lnTo>
                  <a:lnTo>
                    <a:pt x="247967" y="1878584"/>
                  </a:lnTo>
                  <a:lnTo>
                    <a:pt x="285826" y="1848269"/>
                  </a:lnTo>
                  <a:lnTo>
                    <a:pt x="319646" y="1821878"/>
                  </a:lnTo>
                  <a:lnTo>
                    <a:pt x="623824" y="2063953"/>
                  </a:lnTo>
                  <a:lnTo>
                    <a:pt x="623824" y="2051494"/>
                  </a:lnTo>
                  <a:lnTo>
                    <a:pt x="335305" y="1821878"/>
                  </a:lnTo>
                  <a:lnTo>
                    <a:pt x="326732" y="1815045"/>
                  </a:lnTo>
                  <a:lnTo>
                    <a:pt x="327012" y="1814436"/>
                  </a:lnTo>
                  <a:lnTo>
                    <a:pt x="327088" y="1797888"/>
                  </a:lnTo>
                  <a:lnTo>
                    <a:pt x="326415" y="1680845"/>
                  </a:lnTo>
                  <a:lnTo>
                    <a:pt x="881951" y="1673694"/>
                  </a:lnTo>
                  <a:lnTo>
                    <a:pt x="883767" y="1672361"/>
                  </a:lnTo>
                  <a:lnTo>
                    <a:pt x="884224" y="1671066"/>
                  </a:lnTo>
                  <a:lnTo>
                    <a:pt x="884326" y="1670735"/>
                  </a:lnTo>
                  <a:lnTo>
                    <a:pt x="885101" y="1668462"/>
                  </a:lnTo>
                  <a:close/>
                </a:path>
              </a:pathLst>
            </a:custGeom>
            <a:solidFill>
              <a:srgbClr val="FAC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0404" y="4359276"/>
              <a:ext cx="134175" cy="120553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6401" y="17259300"/>
            <a:ext cx="2276474" cy="552449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2546533-AB06-40C5-8BD4-9A26FD49F344}"/>
              </a:ext>
            </a:extLst>
          </p:cNvPr>
          <p:cNvGrpSpPr/>
          <p:nvPr/>
        </p:nvGrpSpPr>
        <p:grpSpPr>
          <a:xfrm>
            <a:off x="734907" y="314685"/>
            <a:ext cx="7010886" cy="2379921"/>
            <a:chOff x="1525895" y="7490900"/>
            <a:chExt cx="7068035" cy="2442210"/>
          </a:xfrm>
        </p:grpSpPr>
        <p:sp>
          <p:nvSpPr>
            <p:cNvPr id="23" name="object 17">
              <a:extLst>
                <a:ext uri="{FF2B5EF4-FFF2-40B4-BE49-F238E27FC236}">
                  <a16:creationId xmlns:a16="http://schemas.microsoft.com/office/drawing/2014/main" id="{7951477B-AEB7-46FF-9C69-994BEF1D84BC}"/>
                </a:ext>
              </a:extLst>
            </p:cNvPr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4" name="object 18">
              <a:extLst>
                <a:ext uri="{FF2B5EF4-FFF2-40B4-BE49-F238E27FC236}">
                  <a16:creationId xmlns:a16="http://schemas.microsoft.com/office/drawing/2014/main" id="{53770EF2-AD0D-48AC-B5B3-EA68B7F47AB8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5" name="object 19">
              <a:extLst>
                <a:ext uri="{FF2B5EF4-FFF2-40B4-BE49-F238E27FC236}">
                  <a16:creationId xmlns:a16="http://schemas.microsoft.com/office/drawing/2014/main" id="{BF1DD077-1E90-4C3F-B201-3F907354053E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77442"/>
            <a:ext cx="10287000" cy="11510645"/>
          </a:xfrm>
          <a:custGeom>
            <a:avLst/>
            <a:gdLst/>
            <a:ahLst/>
            <a:cxnLst/>
            <a:rect l="l" t="t" r="r" b="b"/>
            <a:pathLst>
              <a:path w="10287000" h="11510644">
                <a:moveTo>
                  <a:pt x="43" y="11510558"/>
                </a:moveTo>
                <a:lnTo>
                  <a:pt x="0" y="0"/>
                </a:lnTo>
                <a:lnTo>
                  <a:pt x="10286999" y="0"/>
                </a:lnTo>
                <a:lnTo>
                  <a:pt x="10286999" y="11510558"/>
                </a:lnTo>
                <a:lnTo>
                  <a:pt x="43" y="1151055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33304" y="0"/>
            <a:ext cx="5453695" cy="575246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6860987"/>
            <a:ext cx="6486525" cy="11427460"/>
            <a:chOff x="0" y="6860987"/>
            <a:chExt cx="6486525" cy="114274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860987"/>
              <a:ext cx="6486509" cy="11427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6401" y="17259300"/>
              <a:ext cx="2276474" cy="55244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63701" y="1714378"/>
            <a:ext cx="3348354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b="1" spc="375" dirty="0">
                <a:solidFill>
                  <a:srgbClr val="FFD600"/>
                </a:solidFill>
                <a:latin typeface="Trebuchet MS"/>
                <a:cs typeface="Trebuchet MS"/>
              </a:rPr>
              <a:t>INTERIOR</a:t>
            </a:r>
            <a:endParaRPr sz="53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3701" y="1941679"/>
            <a:ext cx="2810510" cy="2242185"/>
          </a:xfrm>
          <a:prstGeom prst="rect">
            <a:avLst/>
          </a:prstGeom>
        </p:spPr>
        <p:txBody>
          <a:bodyPr vert="horz" wrap="square" lIns="0" tIns="419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0"/>
              </a:spcBef>
            </a:pPr>
            <a:r>
              <a:rPr sz="5300" b="1" spc="520" dirty="0">
                <a:solidFill>
                  <a:srgbClr val="FFFFFF"/>
                </a:solidFill>
                <a:latin typeface="Trebuchet MS"/>
                <a:cs typeface="Trebuchet MS"/>
              </a:rPr>
              <a:t>DESIGN</a:t>
            </a:r>
            <a:endParaRPr sz="5300">
              <a:latin typeface="Trebuchet MS"/>
              <a:cs typeface="Trebuchet MS"/>
            </a:endParaRPr>
          </a:p>
          <a:p>
            <a:pPr marL="37465" marR="5080">
              <a:lnSpc>
                <a:spcPct val="107600"/>
              </a:lnSpc>
              <a:spcBef>
                <a:spcPts val="915"/>
              </a:spcBef>
              <a:tabLst>
                <a:tab pos="1498600" algn="l"/>
                <a:tab pos="1681480" algn="l"/>
                <a:tab pos="2606675" algn="l"/>
              </a:tabLst>
            </a:pPr>
            <a:r>
              <a:rPr sz="1800" b="1" spc="42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0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800" b="1" spc="165" dirty="0">
                <a:solidFill>
                  <a:srgbClr val="FFFFFF"/>
                </a:solidFill>
                <a:latin typeface="Trebuchet MS"/>
                <a:cs typeface="Trebuchet MS"/>
              </a:rPr>
              <a:t>&amp; </a:t>
            </a:r>
            <a:r>
              <a:rPr sz="1800" b="1" spc="3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endParaRPr sz="1800">
              <a:latin typeface="Trebuchet MS"/>
              <a:cs typeface="Trebuchet MS"/>
            </a:endParaRPr>
          </a:p>
          <a:p>
            <a:pPr marL="37465">
              <a:lnSpc>
                <a:spcPct val="100000"/>
              </a:lnSpc>
              <a:spcBef>
                <a:spcPts val="165"/>
              </a:spcBef>
            </a:pP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6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160404" y="2378380"/>
            <a:ext cx="949325" cy="2132330"/>
            <a:chOff x="3160404" y="2378380"/>
            <a:chExt cx="949325" cy="2132330"/>
          </a:xfrm>
        </p:grpSpPr>
        <p:sp>
          <p:nvSpPr>
            <p:cNvPr id="11" name="object 11"/>
            <p:cNvSpPr/>
            <p:nvPr/>
          </p:nvSpPr>
          <p:spPr>
            <a:xfrm>
              <a:off x="3500932" y="4054627"/>
              <a:ext cx="337185" cy="455930"/>
            </a:xfrm>
            <a:custGeom>
              <a:avLst/>
              <a:gdLst/>
              <a:ahLst/>
              <a:cxnLst/>
              <a:rect l="l" t="t" r="r" b="b"/>
              <a:pathLst>
                <a:path w="337185" h="455929">
                  <a:moveTo>
                    <a:pt x="94957" y="399846"/>
                  </a:moveTo>
                  <a:lnTo>
                    <a:pt x="0" y="399846"/>
                  </a:lnTo>
                  <a:lnTo>
                    <a:pt x="1155" y="414591"/>
                  </a:lnTo>
                  <a:lnTo>
                    <a:pt x="6807" y="433184"/>
                  </a:lnTo>
                  <a:lnTo>
                    <a:pt x="20205" y="449097"/>
                  </a:lnTo>
                  <a:lnTo>
                    <a:pt x="44627" y="455853"/>
                  </a:lnTo>
                  <a:lnTo>
                    <a:pt x="72732" y="449973"/>
                  </a:lnTo>
                  <a:lnTo>
                    <a:pt x="87566" y="435521"/>
                  </a:lnTo>
                  <a:lnTo>
                    <a:pt x="93522" y="417233"/>
                  </a:lnTo>
                  <a:lnTo>
                    <a:pt x="94957" y="399846"/>
                  </a:lnTo>
                  <a:close/>
                </a:path>
                <a:path w="337185" h="455929">
                  <a:moveTo>
                    <a:pt x="337172" y="0"/>
                  </a:moveTo>
                  <a:lnTo>
                    <a:pt x="242214" y="0"/>
                  </a:lnTo>
                  <a:lnTo>
                    <a:pt x="243370" y="14744"/>
                  </a:lnTo>
                  <a:lnTo>
                    <a:pt x="249021" y="33324"/>
                  </a:lnTo>
                  <a:lnTo>
                    <a:pt x="262420" y="49250"/>
                  </a:lnTo>
                  <a:lnTo>
                    <a:pt x="286842" y="55994"/>
                  </a:lnTo>
                  <a:lnTo>
                    <a:pt x="314947" y="50126"/>
                  </a:lnTo>
                  <a:lnTo>
                    <a:pt x="329780" y="35687"/>
                  </a:lnTo>
                  <a:lnTo>
                    <a:pt x="335737" y="17399"/>
                  </a:lnTo>
                  <a:lnTo>
                    <a:pt x="337172" y="0"/>
                  </a:lnTo>
                  <a:close/>
                </a:path>
              </a:pathLst>
            </a:custGeom>
            <a:solidFill>
              <a:srgbClr val="FFE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24110" y="2378379"/>
              <a:ext cx="885190" cy="2080895"/>
            </a:xfrm>
            <a:custGeom>
              <a:avLst/>
              <a:gdLst/>
              <a:ahLst/>
              <a:cxnLst/>
              <a:rect l="l" t="t" r="r" b="b"/>
              <a:pathLst>
                <a:path w="885189" h="2080895">
                  <a:moveTo>
                    <a:pt x="531799" y="1402562"/>
                  </a:moveTo>
                  <a:lnTo>
                    <a:pt x="529043" y="1398930"/>
                  </a:lnTo>
                  <a:lnTo>
                    <a:pt x="526453" y="1398562"/>
                  </a:lnTo>
                  <a:lnTo>
                    <a:pt x="454799" y="1453756"/>
                  </a:lnTo>
                  <a:lnTo>
                    <a:pt x="454469" y="1456347"/>
                  </a:lnTo>
                  <a:lnTo>
                    <a:pt x="456653" y="1459230"/>
                  </a:lnTo>
                  <a:lnTo>
                    <a:pt x="457873" y="1459788"/>
                  </a:lnTo>
                  <a:lnTo>
                    <a:pt x="459117" y="1459788"/>
                  </a:lnTo>
                  <a:lnTo>
                    <a:pt x="459981" y="1459788"/>
                  </a:lnTo>
                  <a:lnTo>
                    <a:pt x="460870" y="1459509"/>
                  </a:lnTo>
                  <a:lnTo>
                    <a:pt x="531469" y="1405153"/>
                  </a:lnTo>
                  <a:lnTo>
                    <a:pt x="531799" y="1402562"/>
                  </a:lnTo>
                  <a:close/>
                </a:path>
                <a:path w="885189" h="2080895">
                  <a:moveTo>
                    <a:pt x="885101" y="1668462"/>
                  </a:moveTo>
                  <a:lnTo>
                    <a:pt x="884478" y="1666290"/>
                  </a:lnTo>
                  <a:lnTo>
                    <a:pt x="866051" y="1651635"/>
                  </a:lnTo>
                  <a:lnTo>
                    <a:pt x="866051" y="1664093"/>
                  </a:lnTo>
                  <a:lnTo>
                    <a:pt x="326364" y="1671066"/>
                  </a:lnTo>
                  <a:lnTo>
                    <a:pt x="326326" y="1665008"/>
                  </a:lnTo>
                  <a:lnTo>
                    <a:pt x="326199" y="1644053"/>
                  </a:lnTo>
                  <a:lnTo>
                    <a:pt x="326085" y="1623352"/>
                  </a:lnTo>
                  <a:lnTo>
                    <a:pt x="326034" y="1615097"/>
                  </a:lnTo>
                  <a:lnTo>
                    <a:pt x="341083" y="1602384"/>
                  </a:lnTo>
                  <a:lnTo>
                    <a:pt x="365569" y="1581696"/>
                  </a:lnTo>
                  <a:lnTo>
                    <a:pt x="448894" y="1512430"/>
                  </a:lnTo>
                  <a:lnTo>
                    <a:pt x="489648" y="1479181"/>
                  </a:lnTo>
                  <a:lnTo>
                    <a:pt x="527812" y="1448612"/>
                  </a:lnTo>
                  <a:lnTo>
                    <a:pt x="561860" y="1422019"/>
                  </a:lnTo>
                  <a:lnTo>
                    <a:pt x="866051" y="1664093"/>
                  </a:lnTo>
                  <a:lnTo>
                    <a:pt x="866051" y="1651635"/>
                  </a:lnTo>
                  <a:lnTo>
                    <a:pt x="577519" y="1422019"/>
                  </a:lnTo>
                  <a:lnTo>
                    <a:pt x="568947" y="1415186"/>
                  </a:lnTo>
                  <a:lnTo>
                    <a:pt x="569214" y="1414576"/>
                  </a:lnTo>
                  <a:lnTo>
                    <a:pt x="569252" y="1390459"/>
                  </a:lnTo>
                  <a:lnTo>
                    <a:pt x="568579" y="1294549"/>
                  </a:lnTo>
                  <a:lnTo>
                    <a:pt x="567512" y="1158887"/>
                  </a:lnTo>
                  <a:lnTo>
                    <a:pt x="566102" y="994283"/>
                  </a:lnTo>
                  <a:lnTo>
                    <a:pt x="565010" y="873823"/>
                  </a:lnTo>
                  <a:lnTo>
                    <a:pt x="563803" y="748512"/>
                  </a:lnTo>
                  <a:lnTo>
                    <a:pt x="562508" y="621576"/>
                  </a:lnTo>
                  <a:lnTo>
                    <a:pt x="561136" y="496214"/>
                  </a:lnTo>
                  <a:lnTo>
                    <a:pt x="560425" y="435127"/>
                  </a:lnTo>
                  <a:lnTo>
                    <a:pt x="559701" y="375627"/>
                  </a:lnTo>
                  <a:lnTo>
                    <a:pt x="558977" y="318135"/>
                  </a:lnTo>
                  <a:lnTo>
                    <a:pt x="558228" y="263029"/>
                  </a:lnTo>
                  <a:lnTo>
                    <a:pt x="557352" y="201663"/>
                  </a:lnTo>
                  <a:lnTo>
                    <a:pt x="556717" y="160375"/>
                  </a:lnTo>
                  <a:lnTo>
                    <a:pt x="555993" y="116128"/>
                  </a:lnTo>
                  <a:lnTo>
                    <a:pt x="555244" y="74625"/>
                  </a:lnTo>
                  <a:lnTo>
                    <a:pt x="553758" y="4991"/>
                  </a:lnTo>
                  <a:lnTo>
                    <a:pt x="551522" y="228"/>
                  </a:lnTo>
                  <a:lnTo>
                    <a:pt x="546150" y="228"/>
                  </a:lnTo>
                  <a:lnTo>
                    <a:pt x="543966" y="2552"/>
                  </a:lnTo>
                  <a:lnTo>
                    <a:pt x="544017" y="4991"/>
                  </a:lnTo>
                  <a:lnTo>
                    <a:pt x="544779" y="37541"/>
                  </a:lnTo>
                  <a:lnTo>
                    <a:pt x="545515" y="74625"/>
                  </a:lnTo>
                  <a:lnTo>
                    <a:pt x="546430" y="125755"/>
                  </a:lnTo>
                  <a:lnTo>
                    <a:pt x="547077" y="165290"/>
                  </a:lnTo>
                  <a:lnTo>
                    <a:pt x="547776" y="211251"/>
                  </a:lnTo>
                  <a:lnTo>
                    <a:pt x="548373" y="253834"/>
                  </a:lnTo>
                  <a:lnTo>
                    <a:pt x="549262" y="319074"/>
                  </a:lnTo>
                  <a:lnTo>
                    <a:pt x="549998" y="376796"/>
                  </a:lnTo>
                  <a:lnTo>
                    <a:pt x="550837" y="446646"/>
                  </a:lnTo>
                  <a:lnTo>
                    <a:pt x="551421" y="497827"/>
                  </a:lnTo>
                  <a:lnTo>
                    <a:pt x="552805" y="623620"/>
                  </a:lnTo>
                  <a:lnTo>
                    <a:pt x="554177" y="759320"/>
                  </a:lnTo>
                  <a:lnTo>
                    <a:pt x="555371" y="883564"/>
                  </a:lnTo>
                  <a:lnTo>
                    <a:pt x="556399" y="997229"/>
                  </a:lnTo>
                  <a:lnTo>
                    <a:pt x="557809" y="1161884"/>
                  </a:lnTo>
                  <a:lnTo>
                    <a:pt x="558927" y="1305420"/>
                  </a:lnTo>
                  <a:lnTo>
                    <a:pt x="559523" y="1390459"/>
                  </a:lnTo>
                  <a:lnTo>
                    <a:pt x="559638" y="1411719"/>
                  </a:lnTo>
                  <a:lnTo>
                    <a:pt x="559257" y="1411719"/>
                  </a:lnTo>
                  <a:lnTo>
                    <a:pt x="525716" y="1437817"/>
                  </a:lnTo>
                  <a:lnTo>
                    <a:pt x="488289" y="1467739"/>
                  </a:lnTo>
                  <a:lnTo>
                    <a:pt x="448144" y="1500416"/>
                  </a:lnTo>
                  <a:lnTo>
                    <a:pt x="365506" y="1569008"/>
                  </a:lnTo>
                  <a:lnTo>
                    <a:pt x="325945" y="1602384"/>
                  </a:lnTo>
                  <a:lnTo>
                    <a:pt x="323989" y="1294549"/>
                  </a:lnTo>
                  <a:lnTo>
                    <a:pt x="322453" y="1069327"/>
                  </a:lnTo>
                  <a:lnTo>
                    <a:pt x="321017" y="873823"/>
                  </a:lnTo>
                  <a:lnTo>
                    <a:pt x="320027" y="748512"/>
                  </a:lnTo>
                  <a:lnTo>
                    <a:pt x="318973" y="621576"/>
                  </a:lnTo>
                  <a:lnTo>
                    <a:pt x="318071" y="518858"/>
                  </a:lnTo>
                  <a:lnTo>
                    <a:pt x="317004" y="406615"/>
                  </a:lnTo>
                  <a:lnTo>
                    <a:pt x="316623" y="369265"/>
                  </a:lnTo>
                  <a:lnTo>
                    <a:pt x="316623" y="1671066"/>
                  </a:lnTo>
                  <a:lnTo>
                    <a:pt x="260832" y="1671066"/>
                  </a:lnTo>
                  <a:lnTo>
                    <a:pt x="316344" y="1623352"/>
                  </a:lnTo>
                  <a:lnTo>
                    <a:pt x="316420" y="1636344"/>
                  </a:lnTo>
                  <a:lnTo>
                    <a:pt x="316496" y="1648764"/>
                  </a:lnTo>
                  <a:lnTo>
                    <a:pt x="316623" y="1671066"/>
                  </a:lnTo>
                  <a:lnTo>
                    <a:pt x="316623" y="369265"/>
                  </a:lnTo>
                  <a:lnTo>
                    <a:pt x="315277" y="245821"/>
                  </a:lnTo>
                  <a:lnTo>
                    <a:pt x="314744" y="201663"/>
                  </a:lnTo>
                  <a:lnTo>
                    <a:pt x="314210" y="160375"/>
                  </a:lnTo>
                  <a:lnTo>
                    <a:pt x="313575" y="116128"/>
                  </a:lnTo>
                  <a:lnTo>
                    <a:pt x="312597" y="56121"/>
                  </a:lnTo>
                  <a:lnTo>
                    <a:pt x="311480" y="2311"/>
                  </a:lnTo>
                  <a:lnTo>
                    <a:pt x="308825" y="0"/>
                  </a:lnTo>
                  <a:lnTo>
                    <a:pt x="306641" y="228"/>
                  </a:lnTo>
                  <a:lnTo>
                    <a:pt x="303936" y="228"/>
                  </a:lnTo>
                  <a:lnTo>
                    <a:pt x="301739" y="2552"/>
                  </a:lnTo>
                  <a:lnTo>
                    <a:pt x="301802" y="4991"/>
                  </a:lnTo>
                  <a:lnTo>
                    <a:pt x="302348" y="29083"/>
                  </a:lnTo>
                  <a:lnTo>
                    <a:pt x="303441" y="89712"/>
                  </a:lnTo>
                  <a:lnTo>
                    <a:pt x="304546" y="165290"/>
                  </a:lnTo>
                  <a:lnTo>
                    <a:pt x="305130" y="211251"/>
                  </a:lnTo>
                  <a:lnTo>
                    <a:pt x="305765" y="263766"/>
                  </a:lnTo>
                  <a:lnTo>
                    <a:pt x="306197" y="302348"/>
                  </a:lnTo>
                  <a:lnTo>
                    <a:pt x="307670" y="446646"/>
                  </a:lnTo>
                  <a:lnTo>
                    <a:pt x="308698" y="558330"/>
                  </a:lnTo>
                  <a:lnTo>
                    <a:pt x="309702" y="675081"/>
                  </a:lnTo>
                  <a:lnTo>
                    <a:pt x="310667" y="795032"/>
                  </a:lnTo>
                  <a:lnTo>
                    <a:pt x="312191" y="997229"/>
                  </a:lnTo>
                  <a:lnTo>
                    <a:pt x="313715" y="1213485"/>
                  </a:lnTo>
                  <a:lnTo>
                    <a:pt x="316268" y="1610601"/>
                  </a:lnTo>
                  <a:lnTo>
                    <a:pt x="259765" y="1659077"/>
                  </a:lnTo>
                  <a:lnTo>
                    <a:pt x="242747" y="1673910"/>
                  </a:lnTo>
                  <a:lnTo>
                    <a:pt x="242646" y="1674317"/>
                  </a:lnTo>
                  <a:lnTo>
                    <a:pt x="242214" y="1676057"/>
                  </a:lnTo>
                  <a:lnTo>
                    <a:pt x="243636" y="1679879"/>
                  </a:lnTo>
                  <a:lnTo>
                    <a:pt x="245033" y="1680845"/>
                  </a:lnTo>
                  <a:lnTo>
                    <a:pt x="316687" y="1680845"/>
                  </a:lnTo>
                  <a:lnTo>
                    <a:pt x="317436" y="1811591"/>
                  </a:lnTo>
                  <a:lnTo>
                    <a:pt x="317055" y="1811591"/>
                  </a:lnTo>
                  <a:lnTo>
                    <a:pt x="281292" y="1839429"/>
                  </a:lnTo>
                  <a:lnTo>
                    <a:pt x="241249" y="1871497"/>
                  </a:lnTo>
                  <a:lnTo>
                    <a:pt x="198361" y="1906473"/>
                  </a:lnTo>
                  <a:lnTo>
                    <a:pt x="110998" y="1979180"/>
                  </a:lnTo>
                  <a:lnTo>
                    <a:pt x="33108" y="2045462"/>
                  </a:lnTo>
                  <a:lnTo>
                    <a:pt x="533" y="2073757"/>
                  </a:lnTo>
                  <a:lnTo>
                    <a:pt x="431" y="2074189"/>
                  </a:lnTo>
                  <a:lnTo>
                    <a:pt x="0" y="2075903"/>
                  </a:lnTo>
                  <a:lnTo>
                    <a:pt x="1384" y="2079612"/>
                  </a:lnTo>
                  <a:lnTo>
                    <a:pt x="2070" y="2080171"/>
                  </a:lnTo>
                  <a:lnTo>
                    <a:pt x="3098" y="2080895"/>
                  </a:lnTo>
                  <a:lnTo>
                    <a:pt x="58127" y="2080895"/>
                  </a:lnTo>
                  <a:lnTo>
                    <a:pt x="639724" y="2073567"/>
                  </a:lnTo>
                  <a:lnTo>
                    <a:pt x="641553" y="2072233"/>
                  </a:lnTo>
                  <a:lnTo>
                    <a:pt x="641908" y="2071192"/>
                  </a:lnTo>
                  <a:lnTo>
                    <a:pt x="641946" y="2071065"/>
                  </a:lnTo>
                  <a:lnTo>
                    <a:pt x="642061" y="2070760"/>
                  </a:lnTo>
                  <a:lnTo>
                    <a:pt x="642886" y="2068322"/>
                  </a:lnTo>
                  <a:lnTo>
                    <a:pt x="642251" y="2066150"/>
                  </a:lnTo>
                  <a:lnTo>
                    <a:pt x="623824" y="2051494"/>
                  </a:lnTo>
                  <a:lnTo>
                    <a:pt x="623824" y="2063953"/>
                  </a:lnTo>
                  <a:lnTo>
                    <a:pt x="326453" y="2068322"/>
                  </a:lnTo>
                  <a:lnTo>
                    <a:pt x="18288" y="2071192"/>
                  </a:lnTo>
                  <a:lnTo>
                    <a:pt x="49517" y="2044204"/>
                  </a:lnTo>
                  <a:lnTo>
                    <a:pt x="124866" y="1980260"/>
                  </a:lnTo>
                  <a:lnTo>
                    <a:pt x="207543" y="1911540"/>
                  </a:lnTo>
                  <a:lnTo>
                    <a:pt x="247967" y="1878584"/>
                  </a:lnTo>
                  <a:lnTo>
                    <a:pt x="285826" y="1848269"/>
                  </a:lnTo>
                  <a:lnTo>
                    <a:pt x="319646" y="1821878"/>
                  </a:lnTo>
                  <a:lnTo>
                    <a:pt x="623824" y="2063953"/>
                  </a:lnTo>
                  <a:lnTo>
                    <a:pt x="623824" y="2051494"/>
                  </a:lnTo>
                  <a:lnTo>
                    <a:pt x="335305" y="1821878"/>
                  </a:lnTo>
                  <a:lnTo>
                    <a:pt x="326732" y="1815045"/>
                  </a:lnTo>
                  <a:lnTo>
                    <a:pt x="327012" y="1814436"/>
                  </a:lnTo>
                  <a:lnTo>
                    <a:pt x="327088" y="1797888"/>
                  </a:lnTo>
                  <a:lnTo>
                    <a:pt x="326415" y="1680845"/>
                  </a:lnTo>
                  <a:lnTo>
                    <a:pt x="881951" y="1673694"/>
                  </a:lnTo>
                  <a:lnTo>
                    <a:pt x="883767" y="1672361"/>
                  </a:lnTo>
                  <a:lnTo>
                    <a:pt x="884224" y="1671066"/>
                  </a:lnTo>
                  <a:lnTo>
                    <a:pt x="884326" y="1670735"/>
                  </a:lnTo>
                  <a:lnTo>
                    <a:pt x="885101" y="1668462"/>
                  </a:lnTo>
                  <a:close/>
                </a:path>
              </a:pathLst>
            </a:custGeom>
            <a:solidFill>
              <a:srgbClr val="FAC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0404" y="4359276"/>
              <a:ext cx="134175" cy="120553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65635" y="15334152"/>
            <a:ext cx="3721364" cy="295274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565635" y="6861323"/>
            <a:ext cx="3721735" cy="8395335"/>
          </a:xfrm>
          <a:prstGeom prst="rect">
            <a:avLst/>
          </a:prstGeom>
          <a:solidFill>
            <a:srgbClr val="23232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10"/>
              </a:spcBef>
            </a:pPr>
            <a:endParaRPr sz="1800">
              <a:latin typeface="Times New Roman"/>
              <a:cs typeface="Times New Roman"/>
            </a:endParaRPr>
          </a:p>
          <a:p>
            <a:pPr marL="638810" marR="675005" indent="78740" algn="r">
              <a:lnSpc>
                <a:spcPct val="166700"/>
              </a:lnSpc>
              <a:tabLst>
                <a:tab pos="2110740" algn="l"/>
              </a:tabLst>
            </a:pPr>
            <a:r>
              <a:rPr sz="1800" b="1" spc="275" dirty="0">
                <a:solidFill>
                  <a:srgbClr val="FFD600"/>
                </a:solidFill>
                <a:latin typeface="Trebuchet MS"/>
                <a:cs typeface="Trebuchet MS"/>
              </a:rPr>
              <a:t>G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60" dirty="0">
                <a:solidFill>
                  <a:srgbClr val="FFD600"/>
                </a:solidFill>
                <a:latin typeface="Trebuchet MS"/>
                <a:cs typeface="Trebuchet MS"/>
              </a:rPr>
              <a:t>D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D600"/>
                </a:solidFill>
                <a:latin typeface="Trebuchet MS"/>
                <a:cs typeface="Trebuchet MS"/>
              </a:rPr>
              <a:t>U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D600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D600"/>
                </a:solidFill>
                <a:latin typeface="Trebuchet MS"/>
                <a:cs typeface="Trebuchet MS"/>
              </a:rPr>
              <a:t>G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	</a:t>
            </a:r>
            <a:r>
              <a:rPr sz="1800" b="1" spc="160" dirty="0">
                <a:solidFill>
                  <a:srgbClr val="FFD600"/>
                </a:solidFill>
                <a:latin typeface="Trebuchet MS"/>
                <a:cs typeface="Trebuchet MS"/>
              </a:rPr>
              <a:t>D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D600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D600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D600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D600"/>
                </a:solidFill>
                <a:latin typeface="Trebuchet MS"/>
                <a:cs typeface="Trebuchet MS"/>
              </a:rPr>
              <a:t>S </a:t>
            </a:r>
            <a:r>
              <a:rPr sz="1800" b="1" spc="12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3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14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endParaRPr sz="1800">
              <a:latin typeface="Trebuchet MS"/>
              <a:cs typeface="Trebuchet MS"/>
            </a:endParaRPr>
          </a:p>
          <a:p>
            <a:pPr marR="675005" algn="r">
              <a:lnSpc>
                <a:spcPct val="100000"/>
              </a:lnSpc>
              <a:spcBef>
                <a:spcPts val="1440"/>
              </a:spcBef>
            </a:pPr>
            <a:r>
              <a:rPr sz="1800" b="1" spc="-135" dirty="0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0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CEE6C5-AF67-4491-8387-3577137A3694}"/>
              </a:ext>
            </a:extLst>
          </p:cNvPr>
          <p:cNvGrpSpPr/>
          <p:nvPr/>
        </p:nvGrpSpPr>
        <p:grpSpPr>
          <a:xfrm>
            <a:off x="667722" y="234963"/>
            <a:ext cx="7010886" cy="2379921"/>
            <a:chOff x="1525895" y="7490900"/>
            <a:chExt cx="7068035" cy="2442210"/>
          </a:xfrm>
        </p:grpSpPr>
        <p:sp>
          <p:nvSpPr>
            <p:cNvPr id="24" name="object 17">
              <a:extLst>
                <a:ext uri="{FF2B5EF4-FFF2-40B4-BE49-F238E27FC236}">
                  <a16:creationId xmlns:a16="http://schemas.microsoft.com/office/drawing/2014/main" id="{F03B90AE-597A-47F5-B3D7-6477C60CBB4B}"/>
                </a:ext>
              </a:extLst>
            </p:cNvPr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5" name="object 18">
              <a:extLst>
                <a:ext uri="{FF2B5EF4-FFF2-40B4-BE49-F238E27FC236}">
                  <a16:creationId xmlns:a16="http://schemas.microsoft.com/office/drawing/2014/main" id="{D1B09151-8536-4B26-9875-348DFCC1B9A8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6" name="object 19">
              <a:extLst>
                <a:ext uri="{FF2B5EF4-FFF2-40B4-BE49-F238E27FC236}">
                  <a16:creationId xmlns:a16="http://schemas.microsoft.com/office/drawing/2014/main" id="{00CA3F84-7063-4DDE-8273-B586C58714F9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699723"/>
            <a:ext cx="10287000" cy="14588490"/>
            <a:chOff x="0" y="3699723"/>
            <a:chExt cx="10287000" cy="14588490"/>
          </a:xfrm>
        </p:grpSpPr>
        <p:sp>
          <p:nvSpPr>
            <p:cNvPr id="3" name="object 3"/>
            <p:cNvSpPr/>
            <p:nvPr/>
          </p:nvSpPr>
          <p:spPr>
            <a:xfrm>
              <a:off x="0" y="3699723"/>
              <a:ext cx="10287000" cy="14588490"/>
            </a:xfrm>
            <a:custGeom>
              <a:avLst/>
              <a:gdLst/>
              <a:ahLst/>
              <a:cxnLst/>
              <a:rect l="l" t="t" r="r" b="b"/>
              <a:pathLst>
                <a:path w="10287000" h="14588490">
                  <a:moveTo>
                    <a:pt x="0" y="14588276"/>
                  </a:moveTo>
                  <a:lnTo>
                    <a:pt x="0" y="0"/>
                  </a:lnTo>
                  <a:lnTo>
                    <a:pt x="10286999" y="0"/>
                  </a:lnTo>
                  <a:lnTo>
                    <a:pt x="10286999" y="14588276"/>
                  </a:lnTo>
                  <a:lnTo>
                    <a:pt x="0" y="145882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" y="9907067"/>
              <a:ext cx="4533265" cy="8381365"/>
            </a:xfrm>
            <a:custGeom>
              <a:avLst/>
              <a:gdLst/>
              <a:ahLst/>
              <a:cxnLst/>
              <a:rect l="l" t="t" r="r" b="b"/>
              <a:pathLst>
                <a:path w="4533265" h="8381365">
                  <a:moveTo>
                    <a:pt x="4532694" y="8380933"/>
                  </a:moveTo>
                  <a:lnTo>
                    <a:pt x="0" y="8380933"/>
                  </a:lnTo>
                  <a:lnTo>
                    <a:pt x="0" y="0"/>
                  </a:lnTo>
                  <a:lnTo>
                    <a:pt x="4532694" y="0"/>
                  </a:lnTo>
                  <a:lnTo>
                    <a:pt x="4532694" y="8380933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4060" y="6832824"/>
              <a:ext cx="5662939" cy="114551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82" y="6832824"/>
              <a:ext cx="4520739" cy="29908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782720"/>
              <a:ext cx="10286999" cy="296227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63701" y="1714378"/>
            <a:ext cx="5788025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b="1" spc="540" dirty="0">
                <a:solidFill>
                  <a:srgbClr val="FFD600"/>
                </a:solidFill>
                <a:latin typeface="Trebuchet MS"/>
                <a:cs typeface="Trebuchet MS"/>
              </a:rPr>
              <a:t>CONSTRUCTION</a:t>
            </a:r>
            <a:endParaRPr sz="5300" dirty="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789149" y="1133969"/>
            <a:ext cx="1451610" cy="1247775"/>
            <a:chOff x="5789149" y="1133969"/>
            <a:chExt cx="1451610" cy="1247775"/>
          </a:xfrm>
        </p:grpSpPr>
        <p:sp>
          <p:nvSpPr>
            <p:cNvPr id="12" name="object 12"/>
            <p:cNvSpPr/>
            <p:nvPr/>
          </p:nvSpPr>
          <p:spPr>
            <a:xfrm>
              <a:off x="5812849" y="1158546"/>
              <a:ext cx="1374775" cy="913765"/>
            </a:xfrm>
            <a:custGeom>
              <a:avLst/>
              <a:gdLst/>
              <a:ahLst/>
              <a:cxnLst/>
              <a:rect l="l" t="t" r="r" b="b"/>
              <a:pathLst>
                <a:path w="1374775" h="913764">
                  <a:moveTo>
                    <a:pt x="1368913" y="913569"/>
                  </a:moveTo>
                  <a:lnTo>
                    <a:pt x="1362205" y="913593"/>
                  </a:lnTo>
                  <a:lnTo>
                    <a:pt x="1355530" y="913593"/>
                  </a:lnTo>
                  <a:lnTo>
                    <a:pt x="1350113" y="908182"/>
                  </a:lnTo>
                  <a:lnTo>
                    <a:pt x="1348959" y="378596"/>
                  </a:lnTo>
                  <a:lnTo>
                    <a:pt x="423746" y="26979"/>
                  </a:lnTo>
                  <a:lnTo>
                    <a:pt x="16773" y="405956"/>
                  </a:lnTo>
                  <a:lnTo>
                    <a:pt x="9105" y="405664"/>
                  </a:lnTo>
                  <a:lnTo>
                    <a:pt x="0" y="395863"/>
                  </a:lnTo>
                  <a:lnTo>
                    <a:pt x="282" y="388180"/>
                  </a:lnTo>
                  <a:lnTo>
                    <a:pt x="416143" y="938"/>
                  </a:lnTo>
                  <a:lnTo>
                    <a:pt x="420994" y="0"/>
                  </a:lnTo>
                  <a:lnTo>
                    <a:pt x="1370035" y="360659"/>
                  </a:lnTo>
                  <a:lnTo>
                    <a:pt x="1373135" y="365155"/>
                  </a:lnTo>
                  <a:lnTo>
                    <a:pt x="1374322" y="908126"/>
                  </a:lnTo>
                  <a:lnTo>
                    <a:pt x="1368913" y="913569"/>
                  </a:lnTo>
                  <a:close/>
                </a:path>
              </a:pathLst>
            </a:custGeom>
            <a:solidFill>
              <a:srgbClr val="FF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8363" y="1145994"/>
              <a:ext cx="111125" cy="1236345"/>
            </a:xfrm>
            <a:custGeom>
              <a:avLst/>
              <a:gdLst/>
              <a:ahLst/>
              <a:cxnLst/>
              <a:rect l="l" t="t" r="r" b="b"/>
              <a:pathLst>
                <a:path w="111125" h="1236345">
                  <a:moveTo>
                    <a:pt x="111016" y="1235749"/>
                  </a:moveTo>
                  <a:lnTo>
                    <a:pt x="0" y="1235749"/>
                  </a:lnTo>
                  <a:lnTo>
                    <a:pt x="0" y="27844"/>
                  </a:lnTo>
                  <a:lnTo>
                    <a:pt x="2184" y="17004"/>
                  </a:lnTo>
                  <a:lnTo>
                    <a:pt x="8140" y="8153"/>
                  </a:lnTo>
                  <a:lnTo>
                    <a:pt x="16972" y="2187"/>
                  </a:lnTo>
                  <a:lnTo>
                    <a:pt x="27784" y="0"/>
                  </a:lnTo>
                  <a:lnTo>
                    <a:pt x="83239" y="0"/>
                  </a:lnTo>
                  <a:lnTo>
                    <a:pt x="94050" y="2187"/>
                  </a:lnTo>
                  <a:lnTo>
                    <a:pt x="102879" y="8153"/>
                  </a:lnTo>
                  <a:lnTo>
                    <a:pt x="108832" y="17004"/>
                  </a:lnTo>
                  <a:lnTo>
                    <a:pt x="111016" y="27844"/>
                  </a:lnTo>
                  <a:lnTo>
                    <a:pt x="111016" y="1235749"/>
                  </a:lnTo>
                  <a:close/>
                </a:path>
              </a:pathLst>
            </a:custGeom>
            <a:solidFill>
              <a:srgbClr val="2F2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66247" y="1133969"/>
              <a:ext cx="135255" cy="1247775"/>
            </a:xfrm>
            <a:custGeom>
              <a:avLst/>
              <a:gdLst/>
              <a:ahLst/>
              <a:cxnLst/>
              <a:rect l="l" t="t" r="r" b="b"/>
              <a:pathLst>
                <a:path w="135254" h="1247775">
                  <a:moveTo>
                    <a:pt x="24216" y="1247775"/>
                  </a:moveTo>
                  <a:lnTo>
                    <a:pt x="0" y="1247775"/>
                  </a:lnTo>
                  <a:lnTo>
                    <a:pt x="0" y="39869"/>
                  </a:lnTo>
                  <a:lnTo>
                    <a:pt x="3139" y="24323"/>
                  </a:lnTo>
                  <a:lnTo>
                    <a:pt x="11697" y="11614"/>
                  </a:lnTo>
                  <a:lnTo>
                    <a:pt x="24379" y="3040"/>
                  </a:lnTo>
                  <a:lnTo>
                    <a:pt x="39892" y="0"/>
                  </a:lnTo>
                  <a:lnTo>
                    <a:pt x="95348" y="0"/>
                  </a:lnTo>
                  <a:lnTo>
                    <a:pt x="110854" y="3040"/>
                  </a:lnTo>
                  <a:lnTo>
                    <a:pt x="123534" y="11614"/>
                  </a:lnTo>
                  <a:lnTo>
                    <a:pt x="131979" y="24156"/>
                  </a:lnTo>
                  <a:lnTo>
                    <a:pt x="31247" y="24156"/>
                  </a:lnTo>
                  <a:lnTo>
                    <a:pt x="24216" y="31208"/>
                  </a:lnTo>
                  <a:lnTo>
                    <a:pt x="24216" y="1247775"/>
                  </a:lnTo>
                  <a:close/>
                </a:path>
                <a:path w="135254" h="1247775">
                  <a:moveTo>
                    <a:pt x="135232" y="1247775"/>
                  </a:moveTo>
                  <a:lnTo>
                    <a:pt x="111016" y="1247775"/>
                  </a:lnTo>
                  <a:lnTo>
                    <a:pt x="111016" y="31208"/>
                  </a:lnTo>
                  <a:lnTo>
                    <a:pt x="103985" y="24156"/>
                  </a:lnTo>
                  <a:lnTo>
                    <a:pt x="131979" y="24156"/>
                  </a:lnTo>
                  <a:lnTo>
                    <a:pt x="132091" y="24323"/>
                  </a:lnTo>
                  <a:lnTo>
                    <a:pt x="135232" y="39869"/>
                  </a:lnTo>
                  <a:lnTo>
                    <a:pt x="135232" y="1247775"/>
                  </a:lnTo>
                  <a:close/>
                </a:path>
              </a:pathLst>
            </a:custGeom>
            <a:solidFill>
              <a:srgbClr val="FF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01257" y="1484697"/>
              <a:ext cx="1427480" cy="125730"/>
            </a:xfrm>
            <a:custGeom>
              <a:avLst/>
              <a:gdLst/>
              <a:ahLst/>
              <a:cxnLst/>
              <a:rect l="l" t="t" r="r" b="b"/>
              <a:pathLst>
                <a:path w="1427479" h="125730">
                  <a:moveTo>
                    <a:pt x="1409064" y="125263"/>
                  </a:moveTo>
                  <a:lnTo>
                    <a:pt x="17992" y="125263"/>
                  </a:lnTo>
                  <a:lnTo>
                    <a:pt x="10989" y="123075"/>
                  </a:lnTo>
                  <a:lnTo>
                    <a:pt x="5270" y="117109"/>
                  </a:lnTo>
                  <a:lnTo>
                    <a:pt x="1414" y="108259"/>
                  </a:lnTo>
                  <a:lnTo>
                    <a:pt x="0" y="97419"/>
                  </a:lnTo>
                  <a:lnTo>
                    <a:pt x="0" y="27836"/>
                  </a:lnTo>
                  <a:lnTo>
                    <a:pt x="1412" y="17001"/>
                  </a:lnTo>
                  <a:lnTo>
                    <a:pt x="5267" y="8152"/>
                  </a:lnTo>
                  <a:lnTo>
                    <a:pt x="10985" y="2187"/>
                  </a:lnTo>
                  <a:lnTo>
                    <a:pt x="17992" y="0"/>
                  </a:lnTo>
                  <a:lnTo>
                    <a:pt x="1409064" y="0"/>
                  </a:lnTo>
                  <a:lnTo>
                    <a:pt x="1416068" y="2187"/>
                  </a:lnTo>
                  <a:lnTo>
                    <a:pt x="1421787" y="8152"/>
                  </a:lnTo>
                  <a:lnTo>
                    <a:pt x="1425643" y="17001"/>
                  </a:lnTo>
                  <a:lnTo>
                    <a:pt x="1427057" y="27836"/>
                  </a:lnTo>
                  <a:lnTo>
                    <a:pt x="1427057" y="97419"/>
                  </a:lnTo>
                  <a:lnTo>
                    <a:pt x="1425644" y="108259"/>
                  </a:lnTo>
                  <a:lnTo>
                    <a:pt x="1421790" y="117109"/>
                  </a:lnTo>
                  <a:lnTo>
                    <a:pt x="1416071" y="123075"/>
                  </a:lnTo>
                  <a:lnTo>
                    <a:pt x="1409064" y="125263"/>
                  </a:lnTo>
                  <a:close/>
                </a:path>
              </a:pathLst>
            </a:custGeom>
            <a:solidFill>
              <a:srgbClr val="2F2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89142" y="1141869"/>
              <a:ext cx="1451610" cy="1240155"/>
            </a:xfrm>
            <a:custGeom>
              <a:avLst/>
              <a:gdLst/>
              <a:ahLst/>
              <a:cxnLst/>
              <a:rect l="l" t="t" r="r" b="b"/>
              <a:pathLst>
                <a:path w="1451609" h="1240155">
                  <a:moveTo>
                    <a:pt x="1451279" y="370674"/>
                  </a:moveTo>
                  <a:lnTo>
                    <a:pt x="1448943" y="354965"/>
                  </a:lnTo>
                  <a:lnTo>
                    <a:pt x="1442554" y="342290"/>
                  </a:lnTo>
                  <a:lnTo>
                    <a:pt x="1432991" y="333806"/>
                  </a:lnTo>
                  <a:lnTo>
                    <a:pt x="1427060" y="332257"/>
                  </a:lnTo>
                  <a:lnTo>
                    <a:pt x="1427060" y="360578"/>
                  </a:lnTo>
                  <a:lnTo>
                    <a:pt x="1427060" y="433438"/>
                  </a:lnTo>
                  <a:lnTo>
                    <a:pt x="1416075" y="423976"/>
                  </a:lnTo>
                  <a:lnTo>
                    <a:pt x="1416075" y="455955"/>
                  </a:lnTo>
                  <a:lnTo>
                    <a:pt x="1193977" y="455955"/>
                  </a:lnTo>
                  <a:lnTo>
                    <a:pt x="1303921" y="359321"/>
                  </a:lnTo>
                  <a:lnTo>
                    <a:pt x="1416075" y="455955"/>
                  </a:lnTo>
                  <a:lnTo>
                    <a:pt x="1416075" y="423976"/>
                  </a:lnTo>
                  <a:lnTo>
                    <a:pt x="1336001" y="354965"/>
                  </a:lnTo>
                  <a:lnTo>
                    <a:pt x="1421130" y="354965"/>
                  </a:lnTo>
                  <a:lnTo>
                    <a:pt x="1422565" y="355257"/>
                  </a:lnTo>
                  <a:lnTo>
                    <a:pt x="1427060" y="360578"/>
                  </a:lnTo>
                  <a:lnTo>
                    <a:pt x="1427060" y="332257"/>
                  </a:lnTo>
                  <a:lnTo>
                    <a:pt x="1421168" y="330708"/>
                  </a:lnTo>
                  <a:lnTo>
                    <a:pt x="1307846" y="330708"/>
                  </a:lnTo>
                  <a:lnTo>
                    <a:pt x="1307172" y="330123"/>
                  </a:lnTo>
                  <a:lnTo>
                    <a:pt x="1300403" y="330149"/>
                  </a:lnTo>
                  <a:lnTo>
                    <a:pt x="1299756" y="330708"/>
                  </a:lnTo>
                  <a:lnTo>
                    <a:pt x="1272159" y="330708"/>
                  </a:lnTo>
                  <a:lnTo>
                    <a:pt x="1272159" y="354965"/>
                  </a:lnTo>
                  <a:lnTo>
                    <a:pt x="1175880" y="439597"/>
                  </a:lnTo>
                  <a:lnTo>
                    <a:pt x="1157719" y="423951"/>
                  </a:lnTo>
                  <a:lnTo>
                    <a:pt x="1157719" y="455955"/>
                  </a:lnTo>
                  <a:lnTo>
                    <a:pt x="938580" y="455955"/>
                  </a:lnTo>
                  <a:lnTo>
                    <a:pt x="1047064" y="360578"/>
                  </a:lnTo>
                  <a:lnTo>
                    <a:pt x="1157719" y="455955"/>
                  </a:lnTo>
                  <a:lnTo>
                    <a:pt x="1157719" y="423951"/>
                  </a:lnTo>
                  <a:lnTo>
                    <a:pt x="1077671" y="354965"/>
                  </a:lnTo>
                  <a:lnTo>
                    <a:pt x="1272159" y="354965"/>
                  </a:lnTo>
                  <a:lnTo>
                    <a:pt x="1272159" y="330708"/>
                  </a:lnTo>
                  <a:lnTo>
                    <a:pt x="1016749" y="330708"/>
                  </a:lnTo>
                  <a:lnTo>
                    <a:pt x="1016749" y="354965"/>
                  </a:lnTo>
                  <a:lnTo>
                    <a:pt x="919048" y="440855"/>
                  </a:lnTo>
                  <a:lnTo>
                    <a:pt x="899426" y="423951"/>
                  </a:lnTo>
                  <a:lnTo>
                    <a:pt x="899426" y="455955"/>
                  </a:lnTo>
                  <a:lnTo>
                    <a:pt x="683234" y="455955"/>
                  </a:lnTo>
                  <a:lnTo>
                    <a:pt x="790282" y="361848"/>
                  </a:lnTo>
                  <a:lnTo>
                    <a:pt x="899426" y="455955"/>
                  </a:lnTo>
                  <a:lnTo>
                    <a:pt x="899426" y="423951"/>
                  </a:lnTo>
                  <a:lnTo>
                    <a:pt x="819416" y="354965"/>
                  </a:lnTo>
                  <a:lnTo>
                    <a:pt x="1016749" y="354965"/>
                  </a:lnTo>
                  <a:lnTo>
                    <a:pt x="1016749" y="330708"/>
                  </a:lnTo>
                  <a:lnTo>
                    <a:pt x="761403" y="330708"/>
                  </a:lnTo>
                  <a:lnTo>
                    <a:pt x="761403" y="354965"/>
                  </a:lnTo>
                  <a:lnTo>
                    <a:pt x="662266" y="442125"/>
                  </a:lnTo>
                  <a:lnTo>
                    <a:pt x="641184" y="423964"/>
                  </a:lnTo>
                  <a:lnTo>
                    <a:pt x="641184" y="455955"/>
                  </a:lnTo>
                  <a:lnTo>
                    <a:pt x="486537" y="455955"/>
                  </a:lnTo>
                  <a:lnTo>
                    <a:pt x="457758" y="429704"/>
                  </a:lnTo>
                  <a:lnTo>
                    <a:pt x="533476" y="363105"/>
                  </a:lnTo>
                  <a:lnTo>
                    <a:pt x="641184" y="455955"/>
                  </a:lnTo>
                  <a:lnTo>
                    <a:pt x="641184" y="423964"/>
                  </a:lnTo>
                  <a:lnTo>
                    <a:pt x="561149" y="354965"/>
                  </a:lnTo>
                  <a:lnTo>
                    <a:pt x="761403" y="354965"/>
                  </a:lnTo>
                  <a:lnTo>
                    <a:pt x="761403" y="330708"/>
                  </a:lnTo>
                  <a:lnTo>
                    <a:pt x="506044" y="330708"/>
                  </a:lnTo>
                  <a:lnTo>
                    <a:pt x="506044" y="354965"/>
                  </a:lnTo>
                  <a:lnTo>
                    <a:pt x="450570" y="403771"/>
                  </a:lnTo>
                  <a:lnTo>
                    <a:pt x="450570" y="455955"/>
                  </a:lnTo>
                  <a:lnTo>
                    <a:pt x="427901" y="455955"/>
                  </a:lnTo>
                  <a:lnTo>
                    <a:pt x="439445" y="445808"/>
                  </a:lnTo>
                  <a:lnTo>
                    <a:pt x="450570" y="455955"/>
                  </a:lnTo>
                  <a:lnTo>
                    <a:pt x="450570" y="403771"/>
                  </a:lnTo>
                  <a:lnTo>
                    <a:pt x="439762" y="413270"/>
                  </a:lnTo>
                  <a:lnTo>
                    <a:pt x="421436" y="396544"/>
                  </a:lnTo>
                  <a:lnTo>
                    <a:pt x="421436" y="429374"/>
                  </a:lnTo>
                  <a:lnTo>
                    <a:pt x="405498" y="443395"/>
                  </a:lnTo>
                  <a:lnTo>
                    <a:pt x="382943" y="423951"/>
                  </a:lnTo>
                  <a:lnTo>
                    <a:pt x="382943" y="455955"/>
                  </a:lnTo>
                  <a:lnTo>
                    <a:pt x="172567" y="455955"/>
                  </a:lnTo>
                  <a:lnTo>
                    <a:pt x="276720" y="364375"/>
                  </a:lnTo>
                  <a:lnTo>
                    <a:pt x="382943" y="455955"/>
                  </a:lnTo>
                  <a:lnTo>
                    <a:pt x="382943" y="423951"/>
                  </a:lnTo>
                  <a:lnTo>
                    <a:pt x="302920" y="354965"/>
                  </a:lnTo>
                  <a:lnTo>
                    <a:pt x="411149" y="354965"/>
                  </a:lnTo>
                  <a:lnTo>
                    <a:pt x="382854" y="380809"/>
                  </a:lnTo>
                  <a:lnTo>
                    <a:pt x="381419" y="384073"/>
                  </a:lnTo>
                  <a:lnTo>
                    <a:pt x="381419" y="390880"/>
                  </a:lnTo>
                  <a:lnTo>
                    <a:pt x="382854" y="394144"/>
                  </a:lnTo>
                  <a:lnTo>
                    <a:pt x="421436" y="429374"/>
                  </a:lnTo>
                  <a:lnTo>
                    <a:pt x="421436" y="396544"/>
                  </a:lnTo>
                  <a:lnTo>
                    <a:pt x="411505" y="387464"/>
                  </a:lnTo>
                  <a:lnTo>
                    <a:pt x="447090" y="354965"/>
                  </a:lnTo>
                  <a:lnTo>
                    <a:pt x="506044" y="354965"/>
                  </a:lnTo>
                  <a:lnTo>
                    <a:pt x="506044" y="330708"/>
                  </a:lnTo>
                  <a:lnTo>
                    <a:pt x="473659" y="330708"/>
                  </a:lnTo>
                  <a:lnTo>
                    <a:pt x="506590" y="300647"/>
                  </a:lnTo>
                  <a:lnTo>
                    <a:pt x="508025" y="297383"/>
                  </a:lnTo>
                  <a:lnTo>
                    <a:pt x="508025" y="290576"/>
                  </a:lnTo>
                  <a:lnTo>
                    <a:pt x="506590" y="287312"/>
                  </a:lnTo>
                  <a:lnTo>
                    <a:pt x="411505" y="200520"/>
                  </a:lnTo>
                  <a:lnTo>
                    <a:pt x="506577" y="113665"/>
                  </a:lnTo>
                  <a:lnTo>
                    <a:pt x="508025" y="110401"/>
                  </a:lnTo>
                  <a:lnTo>
                    <a:pt x="508025" y="103593"/>
                  </a:lnTo>
                  <a:lnTo>
                    <a:pt x="506590" y="100342"/>
                  </a:lnTo>
                  <a:lnTo>
                    <a:pt x="396735" y="0"/>
                  </a:lnTo>
                  <a:lnTo>
                    <a:pt x="389077" y="368"/>
                  </a:lnTo>
                  <a:lnTo>
                    <a:pt x="380072" y="10261"/>
                  </a:lnTo>
                  <a:lnTo>
                    <a:pt x="380428" y="17932"/>
                  </a:lnTo>
                  <a:lnTo>
                    <a:pt x="477939" y="107010"/>
                  </a:lnTo>
                  <a:lnTo>
                    <a:pt x="382854" y="193865"/>
                  </a:lnTo>
                  <a:lnTo>
                    <a:pt x="381419" y="197129"/>
                  </a:lnTo>
                  <a:lnTo>
                    <a:pt x="381419" y="203936"/>
                  </a:lnTo>
                  <a:lnTo>
                    <a:pt x="382854" y="207187"/>
                  </a:lnTo>
                  <a:lnTo>
                    <a:pt x="477939" y="293992"/>
                  </a:lnTo>
                  <a:lnTo>
                    <a:pt x="437718" y="330708"/>
                  </a:lnTo>
                  <a:lnTo>
                    <a:pt x="250710" y="330708"/>
                  </a:lnTo>
                  <a:lnTo>
                    <a:pt x="250710" y="354965"/>
                  </a:lnTo>
                  <a:lnTo>
                    <a:pt x="148717" y="444652"/>
                  </a:lnTo>
                  <a:lnTo>
                    <a:pt x="124714" y="423964"/>
                  </a:lnTo>
                  <a:lnTo>
                    <a:pt x="124714" y="455955"/>
                  </a:lnTo>
                  <a:lnTo>
                    <a:pt x="30111" y="455955"/>
                  </a:lnTo>
                  <a:lnTo>
                    <a:pt x="28524" y="455625"/>
                  </a:lnTo>
                  <a:lnTo>
                    <a:pt x="28689" y="455625"/>
                  </a:lnTo>
                  <a:lnTo>
                    <a:pt x="24218" y="450316"/>
                  </a:lnTo>
                  <a:lnTo>
                    <a:pt x="24218" y="369316"/>
                  </a:lnTo>
                  <a:lnTo>
                    <a:pt x="124714" y="455955"/>
                  </a:lnTo>
                  <a:lnTo>
                    <a:pt x="124714" y="423964"/>
                  </a:lnTo>
                  <a:lnTo>
                    <a:pt x="44704" y="354965"/>
                  </a:lnTo>
                  <a:lnTo>
                    <a:pt x="250710" y="354965"/>
                  </a:lnTo>
                  <a:lnTo>
                    <a:pt x="250710" y="330708"/>
                  </a:lnTo>
                  <a:lnTo>
                    <a:pt x="30099" y="330708"/>
                  </a:lnTo>
                  <a:lnTo>
                    <a:pt x="18275" y="333806"/>
                  </a:lnTo>
                  <a:lnTo>
                    <a:pt x="15163" y="336575"/>
                  </a:lnTo>
                  <a:lnTo>
                    <a:pt x="14795" y="336892"/>
                  </a:lnTo>
                  <a:lnTo>
                    <a:pt x="8724" y="342290"/>
                  </a:lnTo>
                  <a:lnTo>
                    <a:pt x="6692" y="346329"/>
                  </a:lnTo>
                  <a:lnTo>
                    <a:pt x="6337" y="346735"/>
                  </a:lnTo>
                  <a:lnTo>
                    <a:pt x="6350" y="347002"/>
                  </a:lnTo>
                  <a:lnTo>
                    <a:pt x="2336" y="354965"/>
                  </a:lnTo>
                  <a:lnTo>
                    <a:pt x="2286" y="355257"/>
                  </a:lnTo>
                  <a:lnTo>
                    <a:pt x="0" y="370674"/>
                  </a:lnTo>
                  <a:lnTo>
                    <a:pt x="0" y="440258"/>
                  </a:lnTo>
                  <a:lnTo>
                    <a:pt x="2324" y="455955"/>
                  </a:lnTo>
                  <a:lnTo>
                    <a:pt x="8724" y="468655"/>
                  </a:lnTo>
                  <a:lnTo>
                    <a:pt x="18275" y="477139"/>
                  </a:lnTo>
                  <a:lnTo>
                    <a:pt x="30099" y="480237"/>
                  </a:lnTo>
                  <a:lnTo>
                    <a:pt x="477177" y="480237"/>
                  </a:lnTo>
                  <a:lnTo>
                    <a:pt x="477939" y="480923"/>
                  </a:lnTo>
                  <a:lnTo>
                    <a:pt x="382854" y="567677"/>
                  </a:lnTo>
                  <a:lnTo>
                    <a:pt x="381419" y="570953"/>
                  </a:lnTo>
                  <a:lnTo>
                    <a:pt x="381419" y="577761"/>
                  </a:lnTo>
                  <a:lnTo>
                    <a:pt x="382854" y="581025"/>
                  </a:lnTo>
                  <a:lnTo>
                    <a:pt x="477939" y="667816"/>
                  </a:lnTo>
                  <a:lnTo>
                    <a:pt x="382854" y="754608"/>
                  </a:lnTo>
                  <a:lnTo>
                    <a:pt x="381419" y="757872"/>
                  </a:lnTo>
                  <a:lnTo>
                    <a:pt x="381419" y="764679"/>
                  </a:lnTo>
                  <a:lnTo>
                    <a:pt x="382854" y="767943"/>
                  </a:lnTo>
                  <a:lnTo>
                    <a:pt x="477939" y="854722"/>
                  </a:lnTo>
                  <a:lnTo>
                    <a:pt x="382854" y="941527"/>
                  </a:lnTo>
                  <a:lnTo>
                    <a:pt x="381419" y="944778"/>
                  </a:lnTo>
                  <a:lnTo>
                    <a:pt x="381419" y="951598"/>
                  </a:lnTo>
                  <a:lnTo>
                    <a:pt x="382854" y="954849"/>
                  </a:lnTo>
                  <a:lnTo>
                    <a:pt x="477939" y="1041641"/>
                  </a:lnTo>
                  <a:lnTo>
                    <a:pt x="382854" y="1128420"/>
                  </a:lnTo>
                  <a:lnTo>
                    <a:pt x="381419" y="1131684"/>
                  </a:lnTo>
                  <a:lnTo>
                    <a:pt x="381419" y="1138491"/>
                  </a:lnTo>
                  <a:lnTo>
                    <a:pt x="382854" y="1141742"/>
                  </a:lnTo>
                  <a:lnTo>
                    <a:pt x="477939" y="1228521"/>
                  </a:lnTo>
                  <a:lnTo>
                    <a:pt x="465493" y="1239875"/>
                  </a:lnTo>
                  <a:lnTo>
                    <a:pt x="501446" y="1239875"/>
                  </a:lnTo>
                  <a:lnTo>
                    <a:pt x="506590" y="1235176"/>
                  </a:lnTo>
                  <a:lnTo>
                    <a:pt x="508025" y="1231925"/>
                  </a:lnTo>
                  <a:lnTo>
                    <a:pt x="508025" y="1225118"/>
                  </a:lnTo>
                  <a:lnTo>
                    <a:pt x="506590" y="1221854"/>
                  </a:lnTo>
                  <a:lnTo>
                    <a:pt x="411505" y="1135075"/>
                  </a:lnTo>
                  <a:lnTo>
                    <a:pt x="506590" y="1048296"/>
                  </a:lnTo>
                  <a:lnTo>
                    <a:pt x="508025" y="1045044"/>
                  </a:lnTo>
                  <a:lnTo>
                    <a:pt x="508025" y="1038237"/>
                  </a:lnTo>
                  <a:lnTo>
                    <a:pt x="506590" y="1034973"/>
                  </a:lnTo>
                  <a:lnTo>
                    <a:pt x="411505" y="948182"/>
                  </a:lnTo>
                  <a:lnTo>
                    <a:pt x="506590" y="861377"/>
                  </a:lnTo>
                  <a:lnTo>
                    <a:pt x="508025" y="858126"/>
                  </a:lnTo>
                  <a:lnTo>
                    <a:pt x="508025" y="851306"/>
                  </a:lnTo>
                  <a:lnTo>
                    <a:pt x="506590" y="848055"/>
                  </a:lnTo>
                  <a:lnTo>
                    <a:pt x="411505" y="761263"/>
                  </a:lnTo>
                  <a:lnTo>
                    <a:pt x="506590" y="674471"/>
                  </a:lnTo>
                  <a:lnTo>
                    <a:pt x="508025" y="671220"/>
                  </a:lnTo>
                  <a:lnTo>
                    <a:pt x="508025" y="664400"/>
                  </a:lnTo>
                  <a:lnTo>
                    <a:pt x="506590" y="661149"/>
                  </a:lnTo>
                  <a:lnTo>
                    <a:pt x="411505" y="574344"/>
                  </a:lnTo>
                  <a:lnTo>
                    <a:pt x="506590" y="487591"/>
                  </a:lnTo>
                  <a:lnTo>
                    <a:pt x="508025" y="484314"/>
                  </a:lnTo>
                  <a:lnTo>
                    <a:pt x="508025" y="480237"/>
                  </a:lnTo>
                  <a:lnTo>
                    <a:pt x="1421168" y="480237"/>
                  </a:lnTo>
                  <a:lnTo>
                    <a:pt x="1451279" y="440258"/>
                  </a:lnTo>
                  <a:lnTo>
                    <a:pt x="1451279" y="370674"/>
                  </a:lnTo>
                  <a:close/>
                </a:path>
              </a:pathLst>
            </a:custGeom>
            <a:solidFill>
              <a:srgbClr val="FF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139649" y="1391273"/>
              <a:ext cx="299720" cy="320040"/>
            </a:xfrm>
            <a:custGeom>
              <a:avLst/>
              <a:gdLst/>
              <a:ahLst/>
              <a:cxnLst/>
              <a:rect l="l" t="t" r="r" b="b"/>
              <a:pathLst>
                <a:path w="299720" h="320039">
                  <a:moveTo>
                    <a:pt x="188323" y="319551"/>
                  </a:moveTo>
                  <a:lnTo>
                    <a:pt x="27784" y="319551"/>
                  </a:lnTo>
                  <a:lnTo>
                    <a:pt x="16969" y="317364"/>
                  </a:lnTo>
                  <a:lnTo>
                    <a:pt x="8137" y="311398"/>
                  </a:lnTo>
                  <a:lnTo>
                    <a:pt x="2183" y="302550"/>
                  </a:lnTo>
                  <a:lnTo>
                    <a:pt x="0" y="291715"/>
                  </a:lnTo>
                  <a:lnTo>
                    <a:pt x="0" y="27836"/>
                  </a:lnTo>
                  <a:lnTo>
                    <a:pt x="2184" y="17001"/>
                  </a:lnTo>
                  <a:lnTo>
                    <a:pt x="8140" y="8152"/>
                  </a:lnTo>
                  <a:lnTo>
                    <a:pt x="16972" y="2187"/>
                  </a:lnTo>
                  <a:lnTo>
                    <a:pt x="27784" y="0"/>
                  </a:lnTo>
                  <a:lnTo>
                    <a:pt x="271684" y="0"/>
                  </a:lnTo>
                  <a:lnTo>
                    <a:pt x="282499" y="2187"/>
                  </a:lnTo>
                  <a:lnTo>
                    <a:pt x="291330" y="8152"/>
                  </a:lnTo>
                  <a:lnTo>
                    <a:pt x="297284" y="17001"/>
                  </a:lnTo>
                  <a:lnTo>
                    <a:pt x="299468" y="27836"/>
                  </a:lnTo>
                  <a:lnTo>
                    <a:pt x="216107" y="291715"/>
                  </a:lnTo>
                  <a:lnTo>
                    <a:pt x="210251" y="304594"/>
                  </a:lnTo>
                  <a:lnTo>
                    <a:pt x="204703" y="313215"/>
                  </a:lnTo>
                  <a:lnTo>
                    <a:pt x="197910" y="318045"/>
                  </a:lnTo>
                  <a:lnTo>
                    <a:pt x="188323" y="319551"/>
                  </a:lnTo>
                  <a:close/>
                </a:path>
              </a:pathLst>
            </a:custGeom>
            <a:solidFill>
              <a:srgbClr val="2F2B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27541" y="1379142"/>
              <a:ext cx="323850" cy="344170"/>
            </a:xfrm>
            <a:custGeom>
              <a:avLst/>
              <a:gdLst/>
              <a:ahLst/>
              <a:cxnLst/>
              <a:rect l="l" t="t" r="r" b="b"/>
              <a:pathLst>
                <a:path w="323850" h="344169">
                  <a:moveTo>
                    <a:pt x="200431" y="343813"/>
                  </a:moveTo>
                  <a:lnTo>
                    <a:pt x="39892" y="343813"/>
                  </a:lnTo>
                  <a:lnTo>
                    <a:pt x="24379" y="340667"/>
                  </a:lnTo>
                  <a:lnTo>
                    <a:pt x="11697" y="332094"/>
                  </a:lnTo>
                  <a:lnTo>
                    <a:pt x="3249" y="319551"/>
                  </a:lnTo>
                  <a:lnTo>
                    <a:pt x="3139" y="319388"/>
                  </a:lnTo>
                  <a:lnTo>
                    <a:pt x="0" y="303846"/>
                  </a:lnTo>
                  <a:lnTo>
                    <a:pt x="0" y="39967"/>
                  </a:lnTo>
                  <a:lnTo>
                    <a:pt x="3139" y="24421"/>
                  </a:lnTo>
                  <a:lnTo>
                    <a:pt x="11697" y="11716"/>
                  </a:lnTo>
                  <a:lnTo>
                    <a:pt x="24379" y="3144"/>
                  </a:lnTo>
                  <a:lnTo>
                    <a:pt x="39892" y="0"/>
                  </a:lnTo>
                  <a:lnTo>
                    <a:pt x="283792" y="0"/>
                  </a:lnTo>
                  <a:lnTo>
                    <a:pt x="299299" y="3144"/>
                  </a:lnTo>
                  <a:lnTo>
                    <a:pt x="311982" y="11716"/>
                  </a:lnTo>
                  <a:lnTo>
                    <a:pt x="320429" y="24253"/>
                  </a:lnTo>
                  <a:lnTo>
                    <a:pt x="31255" y="24253"/>
                  </a:lnTo>
                  <a:lnTo>
                    <a:pt x="24216" y="31305"/>
                  </a:lnTo>
                  <a:lnTo>
                    <a:pt x="24216" y="312507"/>
                  </a:lnTo>
                  <a:lnTo>
                    <a:pt x="31255" y="319551"/>
                  </a:lnTo>
                  <a:lnTo>
                    <a:pt x="234347" y="319551"/>
                  </a:lnTo>
                  <a:lnTo>
                    <a:pt x="233029" y="322435"/>
                  </a:lnTo>
                  <a:lnTo>
                    <a:pt x="225623" y="333601"/>
                  </a:lnTo>
                  <a:lnTo>
                    <a:pt x="215346" y="341082"/>
                  </a:lnTo>
                  <a:lnTo>
                    <a:pt x="200431" y="343813"/>
                  </a:lnTo>
                  <a:close/>
                </a:path>
                <a:path w="323850" h="344169">
                  <a:moveTo>
                    <a:pt x="234347" y="319551"/>
                  </a:moveTo>
                  <a:lnTo>
                    <a:pt x="200431" y="319551"/>
                  </a:lnTo>
                  <a:lnTo>
                    <a:pt x="204627" y="319240"/>
                  </a:lnTo>
                  <a:lnTo>
                    <a:pt x="207942" y="317057"/>
                  </a:lnTo>
                  <a:lnTo>
                    <a:pt x="211607" y="311134"/>
                  </a:lnTo>
                  <a:lnTo>
                    <a:pt x="216858" y="299600"/>
                  </a:lnTo>
                  <a:lnTo>
                    <a:pt x="299387" y="38349"/>
                  </a:lnTo>
                  <a:lnTo>
                    <a:pt x="298668" y="31305"/>
                  </a:lnTo>
                  <a:lnTo>
                    <a:pt x="298580" y="30440"/>
                  </a:lnTo>
                  <a:lnTo>
                    <a:pt x="291888" y="24253"/>
                  </a:lnTo>
                  <a:lnTo>
                    <a:pt x="320429" y="24253"/>
                  </a:lnTo>
                  <a:lnTo>
                    <a:pt x="320542" y="24421"/>
                  </a:lnTo>
                  <a:lnTo>
                    <a:pt x="323684" y="39967"/>
                  </a:lnTo>
                  <a:lnTo>
                    <a:pt x="323684" y="41204"/>
                  </a:lnTo>
                  <a:lnTo>
                    <a:pt x="323499" y="42450"/>
                  </a:lnTo>
                  <a:lnTo>
                    <a:pt x="239758" y="307501"/>
                  </a:lnTo>
                  <a:lnTo>
                    <a:pt x="239637" y="307898"/>
                  </a:lnTo>
                  <a:lnTo>
                    <a:pt x="239330" y="308650"/>
                  </a:lnTo>
                  <a:lnTo>
                    <a:pt x="234489" y="319240"/>
                  </a:lnTo>
                  <a:lnTo>
                    <a:pt x="234421" y="319388"/>
                  </a:lnTo>
                  <a:lnTo>
                    <a:pt x="234347" y="319551"/>
                  </a:lnTo>
                  <a:close/>
                </a:path>
              </a:pathLst>
            </a:custGeom>
            <a:solidFill>
              <a:srgbClr val="FF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8355" y="1439982"/>
              <a:ext cx="208156" cy="22214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28712" y="2007966"/>
              <a:ext cx="92684" cy="18785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63701" y="10566527"/>
            <a:ext cx="2265680" cy="395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360" dirty="0">
                <a:solidFill>
                  <a:srgbClr val="FFD600"/>
                </a:solidFill>
                <a:latin typeface="Trebuchet MS"/>
                <a:cs typeface="Trebuchet MS"/>
              </a:rPr>
              <a:t>M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D600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.</a:t>
            </a:r>
            <a:r>
              <a:rPr sz="1800" b="1" spc="20" dirty="0">
                <a:solidFill>
                  <a:srgbClr val="FFD600"/>
                </a:solidFill>
                <a:latin typeface="Trebuchet MS"/>
                <a:cs typeface="Trebuchet MS"/>
              </a:rPr>
              <a:t>  </a:t>
            </a:r>
            <a:r>
              <a:rPr sz="1800" b="1" spc="130" dirty="0">
                <a:solidFill>
                  <a:srgbClr val="FFD600"/>
                </a:solidFill>
                <a:latin typeface="Trebuchet MS"/>
                <a:cs typeface="Trebuchet MS"/>
              </a:rPr>
              <a:t>H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D600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L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D600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60" dirty="0">
                <a:solidFill>
                  <a:srgbClr val="FFD600"/>
                </a:solidFill>
                <a:latin typeface="Trebuchet MS"/>
                <a:cs typeface="Trebuchet MS"/>
              </a:rPr>
              <a:t>D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05" dirty="0">
                <a:solidFill>
                  <a:srgbClr val="FFD600"/>
                </a:solidFill>
                <a:latin typeface="Trebuchet MS"/>
                <a:cs typeface="Trebuchet MS"/>
              </a:rPr>
              <a:t>'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D600"/>
                </a:solidFill>
                <a:latin typeface="Trebuchet MS"/>
                <a:cs typeface="Trebuchet MS"/>
              </a:rPr>
              <a:t>S</a:t>
            </a:r>
            <a:endParaRPr sz="1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1440"/>
              </a:spcBef>
            </a:pPr>
            <a:r>
              <a:rPr sz="1800" b="1" spc="185" dirty="0">
                <a:solidFill>
                  <a:srgbClr val="FFD600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D600"/>
                </a:solidFill>
                <a:latin typeface="Trebuchet MS"/>
                <a:cs typeface="Trebuchet MS"/>
              </a:rPr>
              <a:t>S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D600"/>
                </a:solidFill>
                <a:latin typeface="Trebuchet MS"/>
                <a:cs typeface="Trebuchet MS"/>
              </a:rPr>
              <a:t>I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60" dirty="0">
                <a:solidFill>
                  <a:srgbClr val="FFD600"/>
                </a:solidFill>
                <a:latin typeface="Trebuchet MS"/>
                <a:cs typeface="Trebuchet MS"/>
              </a:rPr>
              <a:t>D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D600"/>
                </a:solidFill>
                <a:latin typeface="Trebuchet MS"/>
                <a:cs typeface="Trebuchet MS"/>
              </a:rPr>
              <a:t>N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50" dirty="0">
                <a:solidFill>
                  <a:srgbClr val="FFD600"/>
                </a:solidFill>
                <a:latin typeface="Trebuchet MS"/>
                <a:cs typeface="Trebuchet MS"/>
              </a:rPr>
              <a:t>C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-50" dirty="0">
                <a:solidFill>
                  <a:srgbClr val="FFD600"/>
                </a:solidFill>
                <a:latin typeface="Trebuchet MS"/>
                <a:cs typeface="Trebuchet MS"/>
              </a:rPr>
              <a:t>E</a:t>
            </a:r>
            <a:endParaRPr sz="1800">
              <a:latin typeface="Trebuchet MS"/>
              <a:cs typeface="Trebuchet MS"/>
            </a:endParaRPr>
          </a:p>
          <a:p>
            <a:pPr marL="12700" marR="17145" algn="just">
              <a:lnSpc>
                <a:spcPct val="166700"/>
              </a:lnSpc>
            </a:pPr>
            <a:r>
              <a:rPr sz="1800" b="1" spc="875" dirty="0">
                <a:solidFill>
                  <a:srgbClr val="FFFFFF"/>
                </a:solidFill>
                <a:latin typeface="Trebuchet MS"/>
                <a:cs typeface="Trebuchet MS"/>
              </a:rPr>
              <a:t>*</a:t>
            </a:r>
            <a:r>
              <a:rPr sz="1800" b="1" spc="5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8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30" dirty="0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0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endParaRPr sz="1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b="1" spc="125" dirty="0">
                <a:solidFill>
                  <a:srgbClr val="FFD600"/>
                </a:solidFill>
                <a:latin typeface="Trebuchet MS"/>
                <a:cs typeface="Trebuchet MS"/>
              </a:rPr>
              <a:t>P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D600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D600"/>
                </a:solidFill>
                <a:latin typeface="Trebuchet MS"/>
                <a:cs typeface="Trebuchet MS"/>
              </a:rPr>
              <a:t>R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D600"/>
                </a:solidFill>
                <a:latin typeface="Trebuchet MS"/>
                <a:cs typeface="Trebuchet MS"/>
              </a:rPr>
              <a:t>U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360" dirty="0">
                <a:solidFill>
                  <a:srgbClr val="FFD600"/>
                </a:solidFill>
                <a:latin typeface="Trebuchet MS"/>
                <a:cs typeface="Trebuchet MS"/>
              </a:rPr>
              <a:t>M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D600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30" dirty="0">
                <a:solidFill>
                  <a:srgbClr val="FFD600"/>
                </a:solidFill>
                <a:latin typeface="Trebuchet MS"/>
                <a:cs typeface="Trebuchet MS"/>
              </a:rPr>
              <a:t>H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D600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D600"/>
                </a:solidFill>
                <a:latin typeface="Trebuchet MS"/>
                <a:cs typeface="Trebuchet MS"/>
              </a:rPr>
              <a:t>N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66700"/>
              </a:lnSpc>
            </a:pPr>
            <a:r>
              <a:rPr sz="1800" b="1" spc="125" dirty="0">
                <a:solidFill>
                  <a:srgbClr val="FFD600"/>
                </a:solidFill>
                <a:latin typeface="Trebuchet MS"/>
                <a:cs typeface="Trebuchet MS"/>
              </a:rPr>
              <a:t>P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0" dirty="0">
                <a:solidFill>
                  <a:srgbClr val="FFD600"/>
                </a:solidFill>
                <a:latin typeface="Trebuchet MS"/>
                <a:cs typeface="Trebuchet MS"/>
              </a:rPr>
              <a:t>E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D600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360" dirty="0">
                <a:solidFill>
                  <a:srgbClr val="FFD600"/>
                </a:solidFill>
                <a:latin typeface="Trebuchet MS"/>
                <a:cs typeface="Trebuchet MS"/>
              </a:rPr>
              <a:t>M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D600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FFD600"/>
                </a:solidFill>
                <a:latin typeface="Trebuchet MS"/>
                <a:cs typeface="Trebuchet MS"/>
              </a:rPr>
              <a:t>T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D600"/>
                </a:solidFill>
                <a:latin typeface="Trebuchet MS"/>
                <a:cs typeface="Trebuchet MS"/>
              </a:rPr>
              <a:t>A</a:t>
            </a:r>
            <a:r>
              <a:rPr sz="1800" b="1" spc="59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25" dirty="0">
                <a:solidFill>
                  <a:srgbClr val="FFD600"/>
                </a:solidFill>
                <a:latin typeface="Trebuchet MS"/>
                <a:cs typeface="Trebuchet MS"/>
              </a:rPr>
              <a:t>P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D600"/>
                </a:solidFill>
                <a:latin typeface="Trebuchet MS"/>
                <a:cs typeface="Trebuchet MS"/>
              </a:rPr>
              <a:t>U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185" dirty="0">
                <a:solidFill>
                  <a:srgbClr val="FFD600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D600"/>
                </a:solidFill>
                <a:latin typeface="Trebuchet MS"/>
                <a:cs typeface="Trebuchet MS"/>
              </a:rPr>
              <a:t>I </a:t>
            </a:r>
            <a:r>
              <a:rPr sz="1800" b="1" spc="260" dirty="0">
                <a:solidFill>
                  <a:srgbClr val="FFFFFF"/>
                </a:solidFill>
                <a:latin typeface="Trebuchet MS"/>
                <a:cs typeface="Trebuchet MS"/>
              </a:rPr>
              <a:t>@</a:t>
            </a:r>
            <a:r>
              <a:rPr sz="1800" b="1" spc="5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5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8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6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2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0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3701" y="2638997"/>
            <a:ext cx="3378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4730" algn="l"/>
                <a:tab pos="1351280" algn="l"/>
              </a:tabLst>
            </a:pPr>
            <a:r>
              <a:rPr sz="1800" b="1" spc="114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11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800" b="1" spc="165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800" b="1" spc="18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8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31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22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6401" y="17259300"/>
            <a:ext cx="2276474" cy="55244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B90A851F-C886-480F-A06A-B9678AF3FE1C}"/>
              </a:ext>
            </a:extLst>
          </p:cNvPr>
          <p:cNvGrpSpPr/>
          <p:nvPr/>
        </p:nvGrpSpPr>
        <p:grpSpPr>
          <a:xfrm>
            <a:off x="800100" y="294736"/>
            <a:ext cx="7010886" cy="2379921"/>
            <a:chOff x="1525895" y="7490900"/>
            <a:chExt cx="7068035" cy="2442210"/>
          </a:xfrm>
        </p:grpSpPr>
        <p:sp>
          <p:nvSpPr>
            <p:cNvPr id="31" name="object 17">
              <a:extLst>
                <a:ext uri="{FF2B5EF4-FFF2-40B4-BE49-F238E27FC236}">
                  <a16:creationId xmlns:a16="http://schemas.microsoft.com/office/drawing/2014/main" id="{45DE39AA-CCB8-4A73-88DE-E46CC8A238BC}"/>
                </a:ext>
              </a:extLst>
            </p:cNvPr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E878DAAD-9868-483E-93D9-CFE120FB2D0A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3" name="object 19">
              <a:extLst>
                <a:ext uri="{FF2B5EF4-FFF2-40B4-BE49-F238E27FC236}">
                  <a16:creationId xmlns:a16="http://schemas.microsoft.com/office/drawing/2014/main" id="{4B8A72CA-4E3F-48ED-9517-FEC49F99AE5D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404379"/>
            <a:ext cx="10287000" cy="11877675"/>
            <a:chOff x="0" y="5404379"/>
            <a:chExt cx="10287000" cy="11877675"/>
          </a:xfrm>
        </p:grpSpPr>
        <p:sp>
          <p:nvSpPr>
            <p:cNvPr id="3" name="object 3"/>
            <p:cNvSpPr/>
            <p:nvPr/>
          </p:nvSpPr>
          <p:spPr>
            <a:xfrm>
              <a:off x="0" y="5404379"/>
              <a:ext cx="10287000" cy="11877675"/>
            </a:xfrm>
            <a:custGeom>
              <a:avLst/>
              <a:gdLst/>
              <a:ahLst/>
              <a:cxnLst/>
              <a:rect l="l" t="t" r="r" b="b"/>
              <a:pathLst>
                <a:path w="10287000" h="11877675">
                  <a:moveTo>
                    <a:pt x="10286999" y="11877446"/>
                  </a:moveTo>
                  <a:lnTo>
                    <a:pt x="0" y="11877446"/>
                  </a:lnTo>
                  <a:lnTo>
                    <a:pt x="0" y="0"/>
                  </a:lnTo>
                  <a:lnTo>
                    <a:pt x="10286999" y="0"/>
                  </a:lnTo>
                  <a:lnTo>
                    <a:pt x="10286999" y="118774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970044"/>
              <a:ext cx="5067299" cy="45434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2382" y="11970044"/>
              <a:ext cx="5064617" cy="45434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556748"/>
              <a:ext cx="10286999" cy="625790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065633" y="11004113"/>
            <a:ext cx="1901825" cy="440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65" dirty="0">
                <a:solidFill>
                  <a:srgbClr val="FFD600"/>
                </a:solidFill>
                <a:latin typeface="Roboto"/>
                <a:cs typeface="Roboto"/>
              </a:rPr>
              <a:t>MITSUBISHI</a:t>
            </a:r>
            <a:r>
              <a:rPr sz="1350" spc="210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55" dirty="0">
                <a:solidFill>
                  <a:srgbClr val="FFD600"/>
                </a:solidFill>
                <a:latin typeface="Roboto"/>
                <a:cs typeface="Roboto"/>
              </a:rPr>
              <a:t>MOTORS</a:t>
            </a:r>
            <a:endParaRPr sz="1350">
              <a:latin typeface="Roboto"/>
              <a:cs typeface="Roboto"/>
            </a:endParaRPr>
          </a:p>
          <a:p>
            <a:pPr marL="129539">
              <a:lnSpc>
                <a:spcPct val="100000"/>
              </a:lnSpc>
              <a:spcBef>
                <a:spcPts val="20"/>
              </a:spcBef>
            </a:pPr>
            <a:r>
              <a:rPr sz="1350" dirty="0">
                <a:solidFill>
                  <a:srgbClr val="FFFFFF"/>
                </a:solidFill>
                <a:latin typeface="Roboto"/>
                <a:cs typeface="Roboto"/>
              </a:rPr>
              <a:t>POS</a:t>
            </a:r>
            <a:r>
              <a:rPr sz="1350" spc="28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Roboto"/>
                <a:cs typeface="Roboto"/>
              </a:rPr>
              <a:t>2012,</a:t>
            </a:r>
            <a:r>
              <a:rPr sz="1350" spc="28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50" spc="55" dirty="0">
                <a:solidFill>
                  <a:srgbClr val="FFFFFF"/>
                </a:solidFill>
                <a:latin typeface="Roboto"/>
                <a:cs typeface="Roboto"/>
              </a:rPr>
              <a:t>Surabaya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7" y="16509620"/>
            <a:ext cx="10287635" cy="598805"/>
          </a:xfrm>
          <a:custGeom>
            <a:avLst/>
            <a:gdLst/>
            <a:ahLst/>
            <a:cxnLst/>
            <a:rect l="l" t="t" r="r" b="b"/>
            <a:pathLst>
              <a:path w="10287635" h="598805">
                <a:moveTo>
                  <a:pt x="5064811" y="0"/>
                </a:moveTo>
                <a:lnTo>
                  <a:pt x="0" y="0"/>
                </a:lnTo>
                <a:lnTo>
                  <a:pt x="0" y="598474"/>
                </a:lnTo>
                <a:lnTo>
                  <a:pt x="5064811" y="598474"/>
                </a:lnTo>
                <a:lnTo>
                  <a:pt x="5064811" y="0"/>
                </a:lnTo>
                <a:close/>
              </a:path>
              <a:path w="10287635" h="598805">
                <a:moveTo>
                  <a:pt x="10287190" y="0"/>
                </a:moveTo>
                <a:lnTo>
                  <a:pt x="5222379" y="0"/>
                </a:lnTo>
                <a:lnTo>
                  <a:pt x="5222379" y="598474"/>
                </a:lnTo>
                <a:lnTo>
                  <a:pt x="10287190" y="598474"/>
                </a:lnTo>
                <a:lnTo>
                  <a:pt x="102871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334170" y="580025"/>
            <a:ext cx="3952875" cy="3687445"/>
            <a:chOff x="6334170" y="580025"/>
            <a:chExt cx="3952875" cy="3687445"/>
          </a:xfrm>
        </p:grpSpPr>
        <p:sp>
          <p:nvSpPr>
            <p:cNvPr id="11" name="object 11"/>
            <p:cNvSpPr/>
            <p:nvPr/>
          </p:nvSpPr>
          <p:spPr>
            <a:xfrm>
              <a:off x="6334170" y="580025"/>
              <a:ext cx="3539490" cy="3181350"/>
            </a:xfrm>
            <a:custGeom>
              <a:avLst/>
              <a:gdLst/>
              <a:ahLst/>
              <a:cxnLst/>
              <a:rect l="l" t="t" r="r" b="b"/>
              <a:pathLst>
                <a:path w="3539490" h="3181350">
                  <a:moveTo>
                    <a:pt x="3539422" y="3181310"/>
                  </a:moveTo>
                  <a:lnTo>
                    <a:pt x="0" y="3181310"/>
                  </a:lnTo>
                  <a:lnTo>
                    <a:pt x="0" y="0"/>
                  </a:lnTo>
                  <a:lnTo>
                    <a:pt x="3539422" y="0"/>
                  </a:lnTo>
                  <a:lnTo>
                    <a:pt x="3539422" y="3181310"/>
                  </a:lnTo>
                  <a:close/>
                </a:path>
              </a:pathLst>
            </a:custGeom>
            <a:solidFill>
              <a:srgbClr val="FF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9849" y="647700"/>
              <a:ext cx="3867149" cy="3619499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87782" y="17487900"/>
            <a:ext cx="2276474" cy="55244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63701" y="1714378"/>
            <a:ext cx="4091940" cy="1467485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12700" marR="5080">
              <a:lnSpc>
                <a:spcPct val="78300"/>
              </a:lnSpc>
              <a:spcBef>
                <a:spcPts val="1490"/>
              </a:spcBef>
            </a:pPr>
            <a:r>
              <a:rPr sz="5300" b="1" spc="335" dirty="0">
                <a:solidFill>
                  <a:srgbClr val="FFD600"/>
                </a:solidFill>
                <a:latin typeface="Trebuchet MS"/>
                <a:cs typeface="Trebuchet MS"/>
              </a:rPr>
              <a:t>EVENT</a:t>
            </a:r>
            <a:r>
              <a:rPr sz="5300" b="1" spc="-15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5300" b="1" spc="620" dirty="0">
                <a:solidFill>
                  <a:srgbClr val="FFD600"/>
                </a:solidFill>
                <a:latin typeface="Trebuchet MS"/>
                <a:cs typeface="Trebuchet MS"/>
              </a:rPr>
              <a:t>&amp; </a:t>
            </a:r>
            <a:r>
              <a:rPr sz="5300" b="1" spc="380" dirty="0">
                <a:solidFill>
                  <a:srgbClr val="FFFFFF"/>
                </a:solidFill>
                <a:latin typeface="Trebuchet MS"/>
                <a:cs typeface="Trebuchet MS"/>
              </a:rPr>
              <a:t>EXHIBITION</a:t>
            </a:r>
            <a:endParaRPr sz="53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50561" y="16585076"/>
            <a:ext cx="96393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70" dirty="0">
                <a:solidFill>
                  <a:srgbClr val="FFD600"/>
                </a:solidFill>
                <a:latin typeface="Roboto"/>
                <a:cs typeface="Roboto"/>
              </a:rPr>
              <a:t>HINO</a:t>
            </a:r>
            <a:r>
              <a:rPr sz="1350" spc="195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Roboto"/>
                <a:cs typeface="Roboto"/>
              </a:rPr>
              <a:t>2013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42345" y="16585076"/>
            <a:ext cx="1824989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70" dirty="0">
                <a:solidFill>
                  <a:srgbClr val="FFD600"/>
                </a:solidFill>
                <a:latin typeface="Roboto"/>
                <a:cs typeface="Roboto"/>
              </a:rPr>
              <a:t>HINO</a:t>
            </a:r>
            <a:r>
              <a:rPr sz="1350" spc="200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60" dirty="0">
                <a:solidFill>
                  <a:srgbClr val="FFFFFF"/>
                </a:solidFill>
                <a:latin typeface="Roboto"/>
                <a:cs typeface="Roboto"/>
              </a:rPr>
              <a:t>Booth</a:t>
            </a:r>
            <a:r>
              <a:rPr sz="1350" spc="20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50" spc="65" dirty="0">
                <a:solidFill>
                  <a:srgbClr val="FFFFFF"/>
                </a:solidFill>
                <a:latin typeface="Roboto"/>
                <a:cs typeface="Roboto"/>
              </a:rPr>
              <a:t>Concept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61651" y="4290207"/>
            <a:ext cx="1771014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75" dirty="0">
                <a:solidFill>
                  <a:srgbClr val="FFD600"/>
                </a:solidFill>
                <a:latin typeface="Roboto"/>
                <a:cs typeface="Roboto"/>
              </a:rPr>
              <a:t>BRIDGESTONE</a:t>
            </a:r>
            <a:r>
              <a:rPr sz="1350" spc="215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Roboto"/>
                <a:cs typeface="Roboto"/>
              </a:rPr>
              <a:t>2013</a:t>
            </a:r>
            <a:endParaRPr sz="1350">
              <a:latin typeface="Roboto"/>
              <a:cs typeface="Roboto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3412E7-0419-434C-A855-775E18CD9B3E}"/>
              </a:ext>
            </a:extLst>
          </p:cNvPr>
          <p:cNvGrpSpPr/>
          <p:nvPr/>
        </p:nvGrpSpPr>
        <p:grpSpPr>
          <a:xfrm>
            <a:off x="563701" y="399300"/>
            <a:ext cx="7024081" cy="2379921"/>
            <a:chOff x="1525895" y="7490900"/>
            <a:chExt cx="7068035" cy="2442210"/>
          </a:xfrm>
        </p:grpSpPr>
        <p:sp>
          <p:nvSpPr>
            <p:cNvPr id="22" name="object 17">
              <a:extLst>
                <a:ext uri="{FF2B5EF4-FFF2-40B4-BE49-F238E27FC236}">
                  <a16:creationId xmlns:a16="http://schemas.microsoft.com/office/drawing/2014/main" id="{45F946EE-8516-43AB-B477-EE93B962B1B8}"/>
                </a:ext>
              </a:extLst>
            </p:cNvPr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D2761329-1E1E-4584-B8DD-55E75ED33072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24" name="object 19">
              <a:extLst>
                <a:ext uri="{FF2B5EF4-FFF2-40B4-BE49-F238E27FC236}">
                  <a16:creationId xmlns:a16="http://schemas.microsoft.com/office/drawing/2014/main" id="{71B5180F-E255-4F40-BC2D-E9F2FE643EC6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404379"/>
            <a:ext cx="10287000" cy="11877675"/>
          </a:xfrm>
          <a:custGeom>
            <a:avLst/>
            <a:gdLst/>
            <a:ahLst/>
            <a:cxnLst/>
            <a:rect l="l" t="t" r="r" b="b"/>
            <a:pathLst>
              <a:path w="10287000" h="11877675">
                <a:moveTo>
                  <a:pt x="10286999" y="11877446"/>
                </a:moveTo>
                <a:lnTo>
                  <a:pt x="0" y="11877446"/>
                </a:lnTo>
                <a:lnTo>
                  <a:pt x="0" y="0"/>
                </a:lnTo>
                <a:lnTo>
                  <a:pt x="10286999" y="0"/>
                </a:lnTo>
                <a:lnTo>
                  <a:pt x="10286999" y="11877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78333" y="11029203"/>
            <a:ext cx="1876425" cy="201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0"/>
              </a:lnSpc>
            </a:pPr>
            <a:r>
              <a:rPr sz="1350" spc="65" dirty="0">
                <a:solidFill>
                  <a:srgbClr val="FFD600"/>
                </a:solidFill>
                <a:latin typeface="Roboto"/>
                <a:cs typeface="Roboto"/>
              </a:rPr>
              <a:t>MITSUBISHI</a:t>
            </a:r>
            <a:r>
              <a:rPr sz="1350" spc="210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55" dirty="0">
                <a:solidFill>
                  <a:srgbClr val="FFD600"/>
                </a:solidFill>
                <a:latin typeface="Roboto"/>
                <a:cs typeface="Roboto"/>
              </a:rPr>
              <a:t>MOTORS</a:t>
            </a:r>
            <a:endParaRPr sz="1350">
              <a:latin typeface="Roboto"/>
              <a:cs typeface="Robo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34170" y="580037"/>
            <a:ext cx="3952875" cy="3683635"/>
            <a:chOff x="6334170" y="580037"/>
            <a:chExt cx="3952875" cy="3683635"/>
          </a:xfrm>
        </p:grpSpPr>
        <p:sp>
          <p:nvSpPr>
            <p:cNvPr id="5" name="object 5"/>
            <p:cNvSpPr/>
            <p:nvPr/>
          </p:nvSpPr>
          <p:spPr>
            <a:xfrm>
              <a:off x="6334170" y="580037"/>
              <a:ext cx="3539490" cy="3181350"/>
            </a:xfrm>
            <a:custGeom>
              <a:avLst/>
              <a:gdLst/>
              <a:ahLst/>
              <a:cxnLst/>
              <a:rect l="l" t="t" r="r" b="b"/>
              <a:pathLst>
                <a:path w="3539490" h="3181350">
                  <a:moveTo>
                    <a:pt x="3539422" y="3181310"/>
                  </a:moveTo>
                  <a:lnTo>
                    <a:pt x="0" y="3181310"/>
                  </a:lnTo>
                  <a:lnTo>
                    <a:pt x="0" y="0"/>
                  </a:lnTo>
                  <a:lnTo>
                    <a:pt x="3539422" y="0"/>
                  </a:lnTo>
                  <a:lnTo>
                    <a:pt x="3539422" y="3181310"/>
                  </a:lnTo>
                  <a:close/>
                </a:path>
              </a:pathLst>
            </a:custGeom>
            <a:solidFill>
              <a:srgbClr val="FFD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19849" y="647706"/>
              <a:ext cx="3867149" cy="17335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849" y="2272708"/>
              <a:ext cx="3867149" cy="1990724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84" y="16509613"/>
            <a:ext cx="5065395" cy="598805"/>
          </a:xfrm>
          <a:custGeom>
            <a:avLst/>
            <a:gdLst/>
            <a:ahLst/>
            <a:cxnLst/>
            <a:rect l="l" t="t" r="r" b="b"/>
            <a:pathLst>
              <a:path w="5065395" h="598805">
                <a:moveTo>
                  <a:pt x="5064809" y="598467"/>
                </a:moveTo>
                <a:lnTo>
                  <a:pt x="0" y="598467"/>
                </a:lnTo>
                <a:lnTo>
                  <a:pt x="0" y="0"/>
                </a:lnTo>
                <a:lnTo>
                  <a:pt x="5064809" y="0"/>
                </a:lnTo>
                <a:lnTo>
                  <a:pt x="5064809" y="598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5222382" y="13267059"/>
            <a:ext cx="5065395" cy="3841115"/>
            <a:chOff x="5222382" y="13267059"/>
            <a:chExt cx="5065395" cy="3841115"/>
          </a:xfrm>
        </p:grpSpPr>
        <p:sp>
          <p:nvSpPr>
            <p:cNvPr id="10" name="object 10"/>
            <p:cNvSpPr/>
            <p:nvPr/>
          </p:nvSpPr>
          <p:spPr>
            <a:xfrm>
              <a:off x="5222565" y="16509614"/>
              <a:ext cx="5065395" cy="598805"/>
            </a:xfrm>
            <a:custGeom>
              <a:avLst/>
              <a:gdLst/>
              <a:ahLst/>
              <a:cxnLst/>
              <a:rect l="l" t="t" r="r" b="b"/>
              <a:pathLst>
                <a:path w="5065395" h="598805">
                  <a:moveTo>
                    <a:pt x="5064809" y="598467"/>
                  </a:moveTo>
                  <a:lnTo>
                    <a:pt x="0" y="598467"/>
                  </a:lnTo>
                  <a:lnTo>
                    <a:pt x="0" y="0"/>
                  </a:lnTo>
                  <a:lnTo>
                    <a:pt x="5064809" y="0"/>
                  </a:lnTo>
                  <a:lnTo>
                    <a:pt x="5064809" y="5984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2382" y="13267059"/>
              <a:ext cx="5064617" cy="323849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201427" y="16585076"/>
            <a:ext cx="266192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80" dirty="0">
                <a:solidFill>
                  <a:srgbClr val="FFD600"/>
                </a:solidFill>
                <a:latin typeface="Roboto"/>
                <a:cs typeface="Roboto"/>
              </a:rPr>
              <a:t>ALAM</a:t>
            </a:r>
            <a:r>
              <a:rPr sz="1350" spc="180" dirty="0">
                <a:solidFill>
                  <a:srgbClr val="FFD600"/>
                </a:solidFill>
                <a:latin typeface="Roboto"/>
                <a:cs typeface="Roboto"/>
              </a:rPr>
              <a:t>  </a:t>
            </a:r>
            <a:r>
              <a:rPr sz="1350" spc="65" dirty="0">
                <a:solidFill>
                  <a:srgbClr val="FFD600"/>
                </a:solidFill>
                <a:latin typeface="Roboto"/>
                <a:cs typeface="Roboto"/>
              </a:rPr>
              <a:t>SUTERA</a:t>
            </a:r>
            <a:r>
              <a:rPr sz="1350" spc="229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FFFFFF"/>
                </a:solidFill>
                <a:latin typeface="Roboto"/>
                <a:cs typeface="Roboto"/>
              </a:rPr>
              <a:t>REI</a:t>
            </a:r>
            <a:r>
              <a:rPr sz="1350" spc="22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Roboto"/>
                <a:cs typeface="Roboto"/>
              </a:rPr>
              <a:t>Expo</a:t>
            </a:r>
            <a:r>
              <a:rPr sz="1350" spc="229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Roboto"/>
                <a:cs typeface="Roboto"/>
              </a:rPr>
              <a:t>2014</a:t>
            </a:r>
            <a:endParaRPr sz="1350">
              <a:latin typeface="Roboto"/>
              <a:cs typeface="Roboto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3267059"/>
            <a:ext cx="5067299" cy="32384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766584"/>
            <a:ext cx="10286999" cy="338135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556748"/>
            <a:ext cx="10286999" cy="4048140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6420002" y="2225082"/>
            <a:ext cx="3867150" cy="48260"/>
          </a:xfrm>
          <a:custGeom>
            <a:avLst/>
            <a:gdLst/>
            <a:ahLst/>
            <a:cxnLst/>
            <a:rect l="l" t="t" r="r" b="b"/>
            <a:pathLst>
              <a:path w="3867150" h="48260">
                <a:moveTo>
                  <a:pt x="3866997" y="47719"/>
                </a:moveTo>
                <a:lnTo>
                  <a:pt x="0" y="47719"/>
                </a:lnTo>
                <a:lnTo>
                  <a:pt x="0" y="0"/>
                </a:lnTo>
                <a:lnTo>
                  <a:pt x="3866997" y="0"/>
                </a:lnTo>
                <a:lnTo>
                  <a:pt x="3866997" y="477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75037" y="4290207"/>
            <a:ext cx="135763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75" dirty="0">
                <a:solidFill>
                  <a:srgbClr val="FFD600"/>
                </a:solidFill>
                <a:latin typeface="Roboto"/>
                <a:cs typeface="Roboto"/>
              </a:rPr>
              <a:t>PORSCHE</a:t>
            </a:r>
            <a:r>
              <a:rPr sz="1350" spc="210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Roboto"/>
                <a:cs typeface="Roboto"/>
              </a:rPr>
              <a:t>2015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2309" y="12717926"/>
            <a:ext cx="995044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65" dirty="0">
                <a:solidFill>
                  <a:srgbClr val="FFD600"/>
                </a:solidFill>
                <a:latin typeface="Roboto"/>
                <a:cs typeface="Roboto"/>
              </a:rPr>
              <a:t>TOTO</a:t>
            </a:r>
            <a:r>
              <a:rPr sz="1350" spc="200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Roboto"/>
                <a:cs typeface="Roboto"/>
              </a:rPr>
              <a:t>2014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2309" y="9119427"/>
            <a:ext cx="239268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65" dirty="0">
                <a:solidFill>
                  <a:srgbClr val="FFD600"/>
                </a:solidFill>
                <a:latin typeface="Roboto"/>
                <a:cs typeface="Roboto"/>
              </a:rPr>
              <a:t>MITSUBISHI</a:t>
            </a:r>
            <a:r>
              <a:rPr sz="1350" spc="210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65" dirty="0">
                <a:solidFill>
                  <a:srgbClr val="FFD600"/>
                </a:solidFill>
                <a:latin typeface="Roboto"/>
                <a:cs typeface="Roboto"/>
              </a:rPr>
              <a:t>MOTORS</a:t>
            </a:r>
            <a:r>
              <a:rPr sz="1350" spc="210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Roboto"/>
                <a:cs typeface="Roboto"/>
              </a:rPr>
              <a:t>2013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23809" y="16585076"/>
            <a:ext cx="529590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60" dirty="0">
                <a:solidFill>
                  <a:srgbClr val="FFD600"/>
                </a:solidFill>
                <a:latin typeface="Roboto"/>
                <a:cs typeface="Roboto"/>
              </a:rPr>
              <a:t>ALAM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50357" y="16585076"/>
            <a:ext cx="203517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spc="65" dirty="0">
                <a:solidFill>
                  <a:srgbClr val="FFD600"/>
                </a:solidFill>
                <a:latin typeface="Roboto"/>
                <a:cs typeface="Roboto"/>
              </a:rPr>
              <a:t>SUTERA</a:t>
            </a:r>
            <a:r>
              <a:rPr sz="1350" spc="250" dirty="0">
                <a:solidFill>
                  <a:srgbClr val="FFD600"/>
                </a:solidFill>
                <a:latin typeface="Roboto"/>
                <a:cs typeface="Roboto"/>
              </a:rPr>
              <a:t> </a:t>
            </a:r>
            <a:r>
              <a:rPr sz="1350" dirty="0">
                <a:solidFill>
                  <a:srgbClr val="FFFFFF"/>
                </a:solidFill>
                <a:latin typeface="Roboto"/>
                <a:cs typeface="Roboto"/>
              </a:rPr>
              <a:t>REI</a:t>
            </a:r>
            <a:r>
              <a:rPr sz="1350" spc="25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50" spc="70" dirty="0">
                <a:solidFill>
                  <a:srgbClr val="FFFFFF"/>
                </a:solidFill>
                <a:latin typeface="Roboto"/>
                <a:cs typeface="Roboto"/>
              </a:rPr>
              <a:t>Expo</a:t>
            </a:r>
            <a:r>
              <a:rPr sz="1350" spc="25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350" spc="40" dirty="0">
                <a:solidFill>
                  <a:srgbClr val="FFFFFF"/>
                </a:solidFill>
                <a:latin typeface="Roboto"/>
                <a:cs typeface="Roboto"/>
              </a:rPr>
              <a:t>2014</a:t>
            </a:r>
            <a:endParaRPr sz="1350">
              <a:latin typeface="Roboto"/>
              <a:cs typeface="Robo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3701" y="1714390"/>
            <a:ext cx="4091940" cy="1467485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12700" marR="5080">
              <a:lnSpc>
                <a:spcPct val="78300"/>
              </a:lnSpc>
              <a:spcBef>
                <a:spcPts val="1490"/>
              </a:spcBef>
            </a:pPr>
            <a:r>
              <a:rPr sz="5300" b="1" spc="335" dirty="0">
                <a:solidFill>
                  <a:srgbClr val="FFD600"/>
                </a:solidFill>
                <a:latin typeface="Trebuchet MS"/>
                <a:cs typeface="Trebuchet MS"/>
              </a:rPr>
              <a:t>EVENT</a:t>
            </a:r>
            <a:r>
              <a:rPr sz="5300" b="1" spc="-150" dirty="0">
                <a:solidFill>
                  <a:srgbClr val="FFD600"/>
                </a:solidFill>
                <a:latin typeface="Trebuchet MS"/>
                <a:cs typeface="Trebuchet MS"/>
              </a:rPr>
              <a:t> </a:t>
            </a:r>
            <a:r>
              <a:rPr sz="5300" b="1" spc="620" dirty="0">
                <a:solidFill>
                  <a:srgbClr val="FFD600"/>
                </a:solidFill>
                <a:latin typeface="Trebuchet MS"/>
                <a:cs typeface="Trebuchet MS"/>
              </a:rPr>
              <a:t>&amp; </a:t>
            </a:r>
            <a:r>
              <a:rPr sz="5300" b="1" spc="380" dirty="0">
                <a:solidFill>
                  <a:srgbClr val="FFFFFF"/>
                </a:solidFill>
                <a:latin typeface="Trebuchet MS"/>
                <a:cs typeface="Trebuchet MS"/>
              </a:rPr>
              <a:t>EXHIBITION</a:t>
            </a:r>
            <a:endParaRPr sz="5300">
              <a:latin typeface="Trebuchet MS"/>
              <a:cs typeface="Trebuchet MS"/>
            </a:endParaRPr>
          </a:p>
        </p:txBody>
      </p:sp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87782" y="17487900"/>
            <a:ext cx="2276474" cy="55244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04D6CB40-3F7F-445C-A16C-09AD206DD7B1}"/>
              </a:ext>
            </a:extLst>
          </p:cNvPr>
          <p:cNvGrpSpPr/>
          <p:nvPr/>
        </p:nvGrpSpPr>
        <p:grpSpPr>
          <a:xfrm>
            <a:off x="636797" y="270247"/>
            <a:ext cx="7010886" cy="2379921"/>
            <a:chOff x="1525895" y="7490900"/>
            <a:chExt cx="7068035" cy="2442210"/>
          </a:xfrm>
        </p:grpSpPr>
        <p:sp>
          <p:nvSpPr>
            <p:cNvPr id="29" name="object 17">
              <a:extLst>
                <a:ext uri="{FF2B5EF4-FFF2-40B4-BE49-F238E27FC236}">
                  <a16:creationId xmlns:a16="http://schemas.microsoft.com/office/drawing/2014/main" id="{BCCDFEA8-97F0-47EE-8624-3109C6E05F52}"/>
                </a:ext>
              </a:extLst>
            </p:cNvPr>
            <p:cNvSpPr txBox="1"/>
            <p:nvPr/>
          </p:nvSpPr>
          <p:spPr>
            <a:xfrm>
              <a:off x="4152900" y="7646893"/>
              <a:ext cx="4369663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0" name="object 18">
              <a:extLst>
                <a:ext uri="{FF2B5EF4-FFF2-40B4-BE49-F238E27FC236}">
                  <a16:creationId xmlns:a16="http://schemas.microsoft.com/office/drawing/2014/main" id="{EBEB007E-B3FB-4BCC-8D93-24F12A708E6D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285240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3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3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31" name="object 19">
              <a:extLst>
                <a:ext uri="{FF2B5EF4-FFF2-40B4-BE49-F238E27FC236}">
                  <a16:creationId xmlns:a16="http://schemas.microsoft.com/office/drawing/2014/main" id="{AA0CFE2D-B2A6-433F-949C-E041EE39E579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44221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3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3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0100" y="1971734"/>
            <a:ext cx="237490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10" dirty="0">
                <a:solidFill>
                  <a:srgbClr val="2E2523"/>
                </a:solidFill>
                <a:latin typeface="Trebuchet MS"/>
                <a:cs typeface="Trebuchet MS"/>
              </a:rPr>
              <a:t>Kitchen</a:t>
            </a:r>
            <a:r>
              <a:rPr sz="2450" spc="-110" dirty="0">
                <a:solidFill>
                  <a:srgbClr val="2E2523"/>
                </a:solidFill>
                <a:latin typeface="Trebuchet MS"/>
                <a:cs typeface="Trebuchet MS"/>
              </a:rPr>
              <a:t> </a:t>
            </a:r>
            <a:r>
              <a:rPr sz="2450" dirty="0">
                <a:solidFill>
                  <a:srgbClr val="2E2523"/>
                </a:solidFill>
                <a:latin typeface="Trebuchet MS"/>
                <a:cs typeface="Trebuchet MS"/>
              </a:rPr>
              <a:t>Set</a:t>
            </a:r>
            <a:r>
              <a:rPr sz="2450" spc="-110" dirty="0">
                <a:solidFill>
                  <a:srgbClr val="2E2523"/>
                </a:solidFill>
                <a:latin typeface="Trebuchet MS"/>
                <a:cs typeface="Trebuchet MS"/>
              </a:rPr>
              <a:t> </a:t>
            </a:r>
            <a:r>
              <a:rPr sz="2450" spc="-25" dirty="0">
                <a:solidFill>
                  <a:srgbClr val="2E2523"/>
                </a:solidFill>
                <a:latin typeface="Trebuchet MS"/>
                <a:cs typeface="Trebuchet MS"/>
              </a:rPr>
              <a:t>Ideas</a:t>
            </a:r>
            <a:endParaRPr sz="245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00100" y="2365375"/>
            <a:ext cx="6553200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spc="405" dirty="0">
                <a:solidFill>
                  <a:srgbClr val="232323"/>
                </a:solidFill>
              </a:rPr>
              <a:t>INDUSTRIAL</a:t>
            </a:r>
            <a:r>
              <a:rPr sz="5300" spc="-125" dirty="0">
                <a:solidFill>
                  <a:srgbClr val="232323"/>
                </a:solidFill>
              </a:rPr>
              <a:t> </a:t>
            </a:r>
            <a:r>
              <a:rPr sz="5300" spc="290" dirty="0">
                <a:solidFill>
                  <a:srgbClr val="232323"/>
                </a:solidFill>
              </a:rPr>
              <a:t>STYLE</a:t>
            </a:r>
            <a:endParaRPr sz="53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C7D234-2398-49D6-97AD-61AC0C0CF8B2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6" name="object 17">
              <a:extLst>
                <a:ext uri="{FF2B5EF4-FFF2-40B4-BE49-F238E27FC236}">
                  <a16:creationId xmlns:a16="http://schemas.microsoft.com/office/drawing/2014/main" id="{0BF496D8-9B13-4AC8-B288-9774629DDB9A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ED88B927-6D23-4E59-BFA7-020BBB02DF8A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9">
              <a:extLst>
                <a:ext uri="{FF2B5EF4-FFF2-40B4-BE49-F238E27FC236}">
                  <a16:creationId xmlns:a16="http://schemas.microsoft.com/office/drawing/2014/main" id="{F92D5D07-57DB-4ABD-84D4-F3A62302353E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29510" y="12801600"/>
            <a:ext cx="3057540" cy="52863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86999" cy="125634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6433" y="12757708"/>
            <a:ext cx="6637645" cy="533399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0BC4B69-ED0E-443E-BB6A-6DC249CE8FB7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6" name="object 17">
              <a:extLst>
                <a:ext uri="{FF2B5EF4-FFF2-40B4-BE49-F238E27FC236}">
                  <a16:creationId xmlns:a16="http://schemas.microsoft.com/office/drawing/2014/main" id="{A5A99F14-C972-4DB6-BEFB-8F8AC30F8C14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A52A493B-B530-41CF-B64F-EC2BF306AD3D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9">
              <a:extLst>
                <a:ext uri="{FF2B5EF4-FFF2-40B4-BE49-F238E27FC236}">
                  <a16:creationId xmlns:a16="http://schemas.microsoft.com/office/drawing/2014/main" id="{412B16FF-8A2C-40B3-B03F-9063414C5EB0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123539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433" y="12548128"/>
            <a:ext cx="4324349" cy="554354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746711" y="12519538"/>
            <a:ext cx="5540375" cy="5588635"/>
          </a:xfrm>
          <a:custGeom>
            <a:avLst/>
            <a:gdLst/>
            <a:ahLst/>
            <a:cxnLst/>
            <a:rect l="l" t="t" r="r" b="b"/>
            <a:pathLst>
              <a:path w="5540375" h="5588634">
                <a:moveTo>
                  <a:pt x="5540288" y="5588075"/>
                </a:moveTo>
                <a:lnTo>
                  <a:pt x="0" y="5588075"/>
                </a:lnTo>
                <a:lnTo>
                  <a:pt x="0" y="0"/>
                </a:lnTo>
                <a:lnTo>
                  <a:pt x="5540288" y="0"/>
                </a:lnTo>
                <a:lnTo>
                  <a:pt x="5540288" y="5588075"/>
                </a:lnTo>
                <a:close/>
              </a:path>
            </a:pathLst>
          </a:custGeom>
          <a:solidFill>
            <a:srgbClr val="2323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7955" y="12657608"/>
            <a:ext cx="4664075" cy="33782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Desain</a:t>
            </a:r>
            <a:r>
              <a:rPr sz="2400" spc="-8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25" dirty="0">
                <a:solidFill>
                  <a:srgbClr val="E7B51F"/>
                </a:solidFill>
                <a:latin typeface="Roboto"/>
                <a:cs typeface="Roboto"/>
              </a:rPr>
              <a:t>industrial</a:t>
            </a:r>
            <a:r>
              <a:rPr sz="2400" spc="-7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menonjolkan</a:t>
            </a:r>
            <a:endParaRPr sz="2400">
              <a:latin typeface="Roboto"/>
              <a:cs typeface="Roboto"/>
            </a:endParaRPr>
          </a:p>
          <a:p>
            <a:pPr marL="12700" marR="5080">
              <a:lnSpc>
                <a:spcPct val="114599"/>
              </a:lnSpc>
            </a:pP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komponen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serta</a:t>
            </a:r>
            <a:r>
              <a:rPr sz="2400" spc="-10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elemen</a:t>
            </a:r>
            <a:r>
              <a:rPr sz="2400" spc="-10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25" dirty="0">
                <a:solidFill>
                  <a:srgbClr val="E7B51F"/>
                </a:solidFill>
                <a:latin typeface="Roboto"/>
                <a:cs typeface="Roboto"/>
              </a:rPr>
              <a:t>struktural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sebuah</a:t>
            </a:r>
            <a:r>
              <a:rPr sz="2400" spc="-10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interior,</a:t>
            </a:r>
            <a:endParaRPr sz="2400">
              <a:latin typeface="Roboto"/>
              <a:cs typeface="Roboto"/>
            </a:endParaRPr>
          </a:p>
          <a:p>
            <a:pPr marL="12700" marR="627380">
              <a:lnSpc>
                <a:spcPct val="114599"/>
              </a:lnSpc>
            </a:pPr>
            <a:r>
              <a:rPr sz="2400" spc="-20" dirty="0">
                <a:solidFill>
                  <a:srgbClr val="FFFFFF"/>
                </a:solidFill>
                <a:latin typeface="Roboto"/>
                <a:cs typeface="Roboto"/>
              </a:rPr>
              <a:t>memerlihatkan</a:t>
            </a:r>
            <a:r>
              <a:rPr sz="2400" spc="-9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tampilan</a:t>
            </a:r>
            <a:r>
              <a:rPr sz="2400" spc="-9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boto"/>
                <a:cs typeface="Roboto"/>
              </a:rPr>
              <a:t>yang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seolah</a:t>
            </a:r>
            <a:r>
              <a:rPr sz="2400" spc="-1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setengah</a:t>
            </a:r>
            <a:r>
              <a:rPr sz="2400" spc="-1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jadi,</a:t>
            </a:r>
            <a:r>
              <a:rPr sz="2400" spc="-1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belum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selesai,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tetapi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membuatnya</a:t>
            </a:r>
            <a:endParaRPr sz="2400">
              <a:latin typeface="Roboto"/>
              <a:cs typeface="Roboto"/>
            </a:endParaRPr>
          </a:p>
          <a:p>
            <a:pPr marL="12700" marR="389255">
              <a:lnSpc>
                <a:spcPct val="114599"/>
              </a:lnSpc>
            </a:pP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menjadi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tampak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sangat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kohesif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dan</a:t>
            </a:r>
            <a:r>
              <a:rPr sz="2400" spc="-9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edgy.</a:t>
            </a:r>
            <a:endParaRPr sz="2400">
              <a:latin typeface="Roboto"/>
              <a:cs typeface="Roboto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9700B0-9C27-4DF1-849F-F28F56A9B933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7" name="object 17">
              <a:extLst>
                <a:ext uri="{FF2B5EF4-FFF2-40B4-BE49-F238E27FC236}">
                  <a16:creationId xmlns:a16="http://schemas.microsoft.com/office/drawing/2014/main" id="{79367D91-C8B3-47AC-82CF-30158791AD58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8">
              <a:extLst>
                <a:ext uri="{FF2B5EF4-FFF2-40B4-BE49-F238E27FC236}">
                  <a16:creationId xmlns:a16="http://schemas.microsoft.com/office/drawing/2014/main" id="{52E42259-9B19-4879-B297-0DE165BED227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9" name="object 19">
              <a:extLst>
                <a:ext uri="{FF2B5EF4-FFF2-40B4-BE49-F238E27FC236}">
                  <a16:creationId xmlns:a16="http://schemas.microsoft.com/office/drawing/2014/main" id="{DC7E8679-2E65-4BED-BE67-17716C549D0A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3900" y="2438400"/>
            <a:ext cx="237490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10" dirty="0">
                <a:solidFill>
                  <a:srgbClr val="2F2B25"/>
                </a:solidFill>
                <a:latin typeface="Trebuchet MS"/>
                <a:cs typeface="Trebuchet MS"/>
              </a:rPr>
              <a:t>Kitchen</a:t>
            </a:r>
            <a:r>
              <a:rPr sz="2450" spc="-110" dirty="0">
                <a:solidFill>
                  <a:srgbClr val="2F2B25"/>
                </a:solidFill>
                <a:latin typeface="Trebuchet MS"/>
                <a:cs typeface="Trebuchet MS"/>
              </a:rPr>
              <a:t> </a:t>
            </a:r>
            <a:r>
              <a:rPr sz="2450" dirty="0">
                <a:solidFill>
                  <a:srgbClr val="2F2B25"/>
                </a:solidFill>
                <a:latin typeface="Trebuchet MS"/>
                <a:cs typeface="Trebuchet MS"/>
              </a:rPr>
              <a:t>Set</a:t>
            </a:r>
            <a:r>
              <a:rPr sz="2450" spc="-110" dirty="0">
                <a:solidFill>
                  <a:srgbClr val="2F2B25"/>
                </a:solidFill>
                <a:latin typeface="Trebuchet MS"/>
                <a:cs typeface="Trebuchet MS"/>
              </a:rPr>
              <a:t> </a:t>
            </a:r>
            <a:r>
              <a:rPr sz="2450" spc="-25" dirty="0">
                <a:solidFill>
                  <a:srgbClr val="2F2B25"/>
                </a:solidFill>
                <a:latin typeface="Trebuchet MS"/>
                <a:cs typeface="Trebuchet MS"/>
              </a:rPr>
              <a:t>Ideas</a:t>
            </a:r>
            <a:endParaRPr sz="24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23900" y="2832043"/>
            <a:ext cx="2938145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spc="229" dirty="0">
                <a:solidFill>
                  <a:srgbClr val="000000"/>
                </a:solidFill>
              </a:rPr>
              <a:t>INFINITE</a:t>
            </a:r>
            <a:endParaRPr sz="5300" dirty="0"/>
          </a:p>
        </p:txBody>
      </p:sp>
      <p:sp>
        <p:nvSpPr>
          <p:cNvPr id="5" name="object 5"/>
          <p:cNvSpPr/>
          <p:nvPr/>
        </p:nvSpPr>
        <p:spPr>
          <a:xfrm>
            <a:off x="3867652" y="2971107"/>
            <a:ext cx="2248535" cy="556895"/>
          </a:xfrm>
          <a:custGeom>
            <a:avLst/>
            <a:gdLst/>
            <a:ahLst/>
            <a:cxnLst/>
            <a:rect l="l" t="t" r="r" b="b"/>
            <a:pathLst>
              <a:path w="2248535" h="556894">
                <a:moveTo>
                  <a:pt x="477489" y="556356"/>
                </a:moveTo>
                <a:lnTo>
                  <a:pt x="388412" y="244177"/>
                </a:lnTo>
                <a:lnTo>
                  <a:pt x="299336" y="556356"/>
                </a:lnTo>
                <a:lnTo>
                  <a:pt x="158394" y="556356"/>
                </a:lnTo>
                <a:lnTo>
                  <a:pt x="0" y="0"/>
                </a:lnTo>
                <a:lnTo>
                  <a:pt x="140941" y="0"/>
                </a:lnTo>
                <a:lnTo>
                  <a:pt x="235945" y="381661"/>
                </a:lnTo>
                <a:lnTo>
                  <a:pt x="239403" y="381661"/>
                </a:lnTo>
                <a:lnTo>
                  <a:pt x="340499" y="0"/>
                </a:lnTo>
                <a:lnTo>
                  <a:pt x="436325" y="0"/>
                </a:lnTo>
                <a:lnTo>
                  <a:pt x="537423" y="381661"/>
                </a:lnTo>
                <a:lnTo>
                  <a:pt x="540878" y="381661"/>
                </a:lnTo>
                <a:lnTo>
                  <a:pt x="635881" y="0"/>
                </a:lnTo>
                <a:lnTo>
                  <a:pt x="776166" y="0"/>
                </a:lnTo>
                <a:lnTo>
                  <a:pt x="617606" y="556356"/>
                </a:lnTo>
                <a:lnTo>
                  <a:pt x="477489" y="556356"/>
                </a:lnTo>
                <a:close/>
              </a:path>
              <a:path w="2248535" h="556894">
                <a:moveTo>
                  <a:pt x="933335" y="333089"/>
                </a:moveTo>
                <a:lnTo>
                  <a:pt x="933335" y="556356"/>
                </a:lnTo>
                <a:lnTo>
                  <a:pt x="806556" y="556356"/>
                </a:lnTo>
                <a:lnTo>
                  <a:pt x="806556" y="0"/>
                </a:lnTo>
                <a:lnTo>
                  <a:pt x="933335" y="0"/>
                </a:lnTo>
                <a:lnTo>
                  <a:pt x="933335" y="221785"/>
                </a:lnTo>
                <a:lnTo>
                  <a:pt x="1112638" y="221785"/>
                </a:lnTo>
                <a:lnTo>
                  <a:pt x="1112638" y="0"/>
                </a:lnTo>
                <a:lnTo>
                  <a:pt x="1239423" y="0"/>
                </a:lnTo>
                <a:lnTo>
                  <a:pt x="1239423" y="556356"/>
                </a:lnTo>
                <a:lnTo>
                  <a:pt x="1112638" y="556356"/>
                </a:lnTo>
                <a:lnTo>
                  <a:pt x="1112638" y="333089"/>
                </a:lnTo>
                <a:lnTo>
                  <a:pt x="933335" y="333089"/>
                </a:lnTo>
                <a:close/>
              </a:path>
              <a:path w="2248535" h="556894">
                <a:moveTo>
                  <a:pt x="1447229" y="0"/>
                </a:moveTo>
                <a:lnTo>
                  <a:pt x="1447229" y="556356"/>
                </a:lnTo>
                <a:lnTo>
                  <a:pt x="1320450" y="556356"/>
                </a:lnTo>
                <a:lnTo>
                  <a:pt x="1320450" y="0"/>
                </a:lnTo>
                <a:lnTo>
                  <a:pt x="1447229" y="0"/>
                </a:lnTo>
                <a:close/>
              </a:path>
              <a:path w="2248535" h="556894">
                <a:moveTo>
                  <a:pt x="1493092" y="111304"/>
                </a:moveTo>
                <a:lnTo>
                  <a:pt x="1493092" y="0"/>
                </a:lnTo>
                <a:lnTo>
                  <a:pt x="1884143" y="0"/>
                </a:lnTo>
                <a:lnTo>
                  <a:pt x="1884143" y="111304"/>
                </a:lnTo>
                <a:lnTo>
                  <a:pt x="1752088" y="111304"/>
                </a:lnTo>
                <a:lnTo>
                  <a:pt x="1752088" y="556356"/>
                </a:lnTo>
                <a:lnTo>
                  <a:pt x="1625309" y="556356"/>
                </a:lnTo>
                <a:lnTo>
                  <a:pt x="1625309" y="111304"/>
                </a:lnTo>
                <a:lnTo>
                  <a:pt x="1493092" y="111304"/>
                </a:lnTo>
                <a:close/>
              </a:path>
              <a:path w="2248535" h="556894">
                <a:moveTo>
                  <a:pt x="2248380" y="0"/>
                </a:moveTo>
                <a:lnTo>
                  <a:pt x="2248380" y="111304"/>
                </a:lnTo>
                <a:lnTo>
                  <a:pt x="2056891" y="111304"/>
                </a:lnTo>
                <a:lnTo>
                  <a:pt x="2056891" y="221785"/>
                </a:lnTo>
                <a:lnTo>
                  <a:pt x="2240312" y="221785"/>
                </a:lnTo>
                <a:lnTo>
                  <a:pt x="2240312" y="333089"/>
                </a:lnTo>
                <a:lnTo>
                  <a:pt x="2056891" y="333089"/>
                </a:lnTo>
                <a:lnTo>
                  <a:pt x="2056891" y="445052"/>
                </a:lnTo>
                <a:lnTo>
                  <a:pt x="2248380" y="445052"/>
                </a:lnTo>
                <a:lnTo>
                  <a:pt x="2248380" y="556356"/>
                </a:lnTo>
                <a:lnTo>
                  <a:pt x="1930107" y="556356"/>
                </a:lnTo>
                <a:lnTo>
                  <a:pt x="1930107" y="0"/>
                </a:lnTo>
                <a:lnTo>
                  <a:pt x="2248380" y="0"/>
                </a:lnTo>
                <a:close/>
              </a:path>
            </a:pathLst>
          </a:custGeom>
          <a:ln w="278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1B15EA-E2A0-4AF3-B032-78CA6F8ADD11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AC345798-8E7F-4565-A5FF-AC089620C244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01E1BF68-3A5C-4B03-97E6-3275FEBDB5A4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D1C62D23-B555-463B-82A2-6067F631E0C2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74115"/>
            <a:ext cx="10286999" cy="72104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86999" cy="108775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4CC2175-1DC7-43D8-BBFC-CF5F51C4E1E1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5" name="object 17">
              <a:extLst>
                <a:ext uri="{FF2B5EF4-FFF2-40B4-BE49-F238E27FC236}">
                  <a16:creationId xmlns:a16="http://schemas.microsoft.com/office/drawing/2014/main" id="{5EDE7B4D-8C34-4BB2-A391-794FE09B230C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6" name="object 18">
              <a:extLst>
                <a:ext uri="{FF2B5EF4-FFF2-40B4-BE49-F238E27FC236}">
                  <a16:creationId xmlns:a16="http://schemas.microsoft.com/office/drawing/2014/main" id="{A3BA3133-61CC-4750-B2B7-67E3991005EF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9">
              <a:extLst>
                <a:ext uri="{FF2B5EF4-FFF2-40B4-BE49-F238E27FC236}">
                  <a16:creationId xmlns:a16="http://schemas.microsoft.com/office/drawing/2014/main" id="{6EA28A4B-A511-4B31-9357-8F11D391E4FC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433" y="12767249"/>
            <a:ext cx="4676790" cy="53244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86999" cy="125729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68580" y="12767249"/>
            <a:ext cx="5019690" cy="532445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8EB07F1-5A90-44FC-8381-C006606A0F36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6" name="object 17">
              <a:extLst>
                <a:ext uri="{FF2B5EF4-FFF2-40B4-BE49-F238E27FC236}">
                  <a16:creationId xmlns:a16="http://schemas.microsoft.com/office/drawing/2014/main" id="{1EA0844F-EFDC-4158-8745-6152B4739A9A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A86A5BC4-652D-4A49-9FE7-BEADE409A0E0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9">
              <a:extLst>
                <a:ext uri="{FF2B5EF4-FFF2-40B4-BE49-F238E27FC236}">
                  <a16:creationId xmlns:a16="http://schemas.microsoft.com/office/drawing/2014/main" id="{E50A6650-9ADF-4D3C-BEEE-CB13DA185D45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125634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925" y="12767249"/>
            <a:ext cx="4305299" cy="532445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746711" y="12519538"/>
            <a:ext cx="5540375" cy="5588635"/>
          </a:xfrm>
          <a:custGeom>
            <a:avLst/>
            <a:gdLst/>
            <a:ahLst/>
            <a:cxnLst/>
            <a:rect l="l" t="t" r="r" b="b"/>
            <a:pathLst>
              <a:path w="5540375" h="5588634">
                <a:moveTo>
                  <a:pt x="5540288" y="5588075"/>
                </a:moveTo>
                <a:lnTo>
                  <a:pt x="0" y="5588075"/>
                </a:lnTo>
                <a:lnTo>
                  <a:pt x="0" y="0"/>
                </a:lnTo>
                <a:lnTo>
                  <a:pt x="5540288" y="0"/>
                </a:lnTo>
                <a:lnTo>
                  <a:pt x="5540288" y="5588075"/>
                </a:lnTo>
                <a:close/>
              </a:path>
            </a:pathLst>
          </a:custGeom>
          <a:solidFill>
            <a:srgbClr val="2323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7955" y="12657577"/>
            <a:ext cx="4681855" cy="421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1040">
              <a:lnSpc>
                <a:spcPct val="114599"/>
              </a:lnSpc>
              <a:spcBef>
                <a:spcPts val="100"/>
              </a:spcBef>
            </a:pP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Warna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putih</a:t>
            </a:r>
            <a:r>
              <a:rPr sz="2400" spc="-10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yang</a:t>
            </a:r>
            <a:r>
              <a:rPr sz="2400" spc="-10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diterapkan secara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dominan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pada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interior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rumah</a:t>
            </a:r>
            <a:r>
              <a:rPr sz="2400" spc="-14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dapat</a:t>
            </a:r>
            <a:r>
              <a:rPr sz="2400" spc="-13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membuatnya</a:t>
            </a:r>
            <a:endParaRPr sz="2400">
              <a:latin typeface="Roboto"/>
              <a:cs typeface="Roboto"/>
            </a:endParaRPr>
          </a:p>
          <a:p>
            <a:pPr marL="12700" marR="344170">
              <a:lnSpc>
                <a:spcPct val="114599"/>
              </a:lnSpc>
            </a:pP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menjadi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20" dirty="0">
                <a:solidFill>
                  <a:srgbClr val="E7B51F"/>
                </a:solidFill>
                <a:latin typeface="Roboto"/>
                <a:cs typeface="Roboto"/>
              </a:rPr>
              <a:t>terlihat</a:t>
            </a:r>
            <a:r>
              <a:rPr sz="2400" spc="-10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lebih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bersih</a:t>
            </a:r>
            <a:r>
              <a:rPr sz="2400" spc="-10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25" dirty="0">
                <a:solidFill>
                  <a:srgbClr val="E7B51F"/>
                </a:solidFill>
                <a:latin typeface="Roboto"/>
                <a:cs typeface="Roboto"/>
              </a:rPr>
              <a:t>dan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cerah.</a:t>
            </a:r>
            <a:endParaRPr sz="24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24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Dominasi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warna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ini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ini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dapat</a:t>
            </a:r>
            <a:endParaRPr sz="2400">
              <a:latin typeface="Roboto"/>
              <a:cs typeface="Roboto"/>
            </a:endParaRPr>
          </a:p>
          <a:p>
            <a:pPr marL="12700" marR="5080">
              <a:lnSpc>
                <a:spcPct val="114599"/>
              </a:lnSpc>
            </a:pP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memberi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Roboto"/>
                <a:cs typeface="Roboto"/>
              </a:rPr>
              <a:t>keuntungan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pada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interior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rumah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dan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boto"/>
                <a:cs typeface="Roboto"/>
              </a:rPr>
              <a:t>menjauhkan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rumah</a:t>
            </a:r>
            <a:endParaRPr sz="24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dari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kesan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kumuh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Roboto"/>
                <a:cs typeface="Roboto"/>
              </a:rPr>
              <a:t>ataupun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kusam.</a:t>
            </a:r>
            <a:endParaRPr sz="2400">
              <a:latin typeface="Roboto"/>
              <a:cs typeface="Roboto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D59207-0466-41F2-A307-CB771CA76C4C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7" name="object 17">
              <a:extLst>
                <a:ext uri="{FF2B5EF4-FFF2-40B4-BE49-F238E27FC236}">
                  <a16:creationId xmlns:a16="http://schemas.microsoft.com/office/drawing/2014/main" id="{14895FB5-35C8-4760-ACE8-BBD2AB4F93DF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8">
              <a:extLst>
                <a:ext uri="{FF2B5EF4-FFF2-40B4-BE49-F238E27FC236}">
                  <a16:creationId xmlns:a16="http://schemas.microsoft.com/office/drawing/2014/main" id="{7D5181CC-B923-447A-AAA5-F972988335DB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9" name="object 19">
              <a:extLst>
                <a:ext uri="{FF2B5EF4-FFF2-40B4-BE49-F238E27FC236}">
                  <a16:creationId xmlns:a16="http://schemas.microsoft.com/office/drawing/2014/main" id="{2598EB5E-2E42-4453-974B-00DA4D7B5F0A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191749" cy="1828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0100" y="2362200"/>
            <a:ext cx="237490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10" dirty="0">
                <a:solidFill>
                  <a:srgbClr val="232323"/>
                </a:solidFill>
                <a:latin typeface="Trebuchet MS"/>
                <a:cs typeface="Trebuchet MS"/>
              </a:rPr>
              <a:t>Kitchen</a:t>
            </a:r>
            <a:r>
              <a:rPr sz="2450" spc="-110" dirty="0">
                <a:solidFill>
                  <a:srgbClr val="232323"/>
                </a:solidFill>
                <a:latin typeface="Trebuchet MS"/>
                <a:cs typeface="Trebuchet MS"/>
              </a:rPr>
              <a:t> </a:t>
            </a:r>
            <a:r>
              <a:rPr sz="2450" dirty="0">
                <a:solidFill>
                  <a:srgbClr val="232323"/>
                </a:solidFill>
                <a:latin typeface="Trebuchet MS"/>
                <a:cs typeface="Trebuchet MS"/>
              </a:rPr>
              <a:t>Set</a:t>
            </a:r>
            <a:r>
              <a:rPr sz="2450" spc="-110" dirty="0">
                <a:solidFill>
                  <a:srgbClr val="232323"/>
                </a:solidFill>
                <a:latin typeface="Trebuchet MS"/>
                <a:cs typeface="Trebuchet MS"/>
              </a:rPr>
              <a:t> </a:t>
            </a:r>
            <a:r>
              <a:rPr sz="2450" spc="-25" dirty="0">
                <a:solidFill>
                  <a:srgbClr val="232323"/>
                </a:solidFill>
                <a:latin typeface="Trebuchet MS"/>
                <a:cs typeface="Trebuchet MS"/>
              </a:rPr>
              <a:t>Ideas</a:t>
            </a:r>
            <a:endParaRPr sz="245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00100" y="2755838"/>
            <a:ext cx="5376545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spc="565" dirty="0">
                <a:solidFill>
                  <a:srgbClr val="232323"/>
                </a:solidFill>
              </a:rPr>
              <a:t>BLACK</a:t>
            </a:r>
            <a:r>
              <a:rPr sz="5300" spc="-150" dirty="0">
                <a:solidFill>
                  <a:srgbClr val="232323"/>
                </a:solidFill>
              </a:rPr>
              <a:t> </a:t>
            </a:r>
            <a:r>
              <a:rPr sz="5300" spc="340" dirty="0">
                <a:solidFill>
                  <a:srgbClr val="232323"/>
                </a:solidFill>
              </a:rPr>
              <a:t>BEAUTY</a:t>
            </a:r>
            <a:endParaRPr sz="53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B5FE151-412F-4093-88FF-C9D668807F07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6" name="object 17">
              <a:extLst>
                <a:ext uri="{FF2B5EF4-FFF2-40B4-BE49-F238E27FC236}">
                  <a16:creationId xmlns:a16="http://schemas.microsoft.com/office/drawing/2014/main" id="{B660D4FC-5EAD-4E29-B81C-B7918E325874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B914450B-E84F-4439-9610-26EEDD8472CB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9">
              <a:extLst>
                <a:ext uri="{FF2B5EF4-FFF2-40B4-BE49-F238E27FC236}">
                  <a16:creationId xmlns:a16="http://schemas.microsoft.com/office/drawing/2014/main" id="{AFFB8B48-9210-46A1-83A1-3B9D9B3D86AE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81914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392211"/>
            <a:ext cx="10286999" cy="989578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610B736-0016-4C72-B387-32E0E1C83F9C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5" name="object 17">
              <a:extLst>
                <a:ext uri="{FF2B5EF4-FFF2-40B4-BE49-F238E27FC236}">
                  <a16:creationId xmlns:a16="http://schemas.microsoft.com/office/drawing/2014/main" id="{176FE06E-9279-44D5-B3FF-6330574F6295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6" name="object 18">
              <a:extLst>
                <a:ext uri="{FF2B5EF4-FFF2-40B4-BE49-F238E27FC236}">
                  <a16:creationId xmlns:a16="http://schemas.microsoft.com/office/drawing/2014/main" id="{55CE223C-C628-451A-85CB-AA21F11C46A7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9">
              <a:extLst>
                <a:ext uri="{FF2B5EF4-FFF2-40B4-BE49-F238E27FC236}">
                  <a16:creationId xmlns:a16="http://schemas.microsoft.com/office/drawing/2014/main" id="{2E8F7EAA-8F29-4647-8BC6-9E0137F1CA2E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1"/>
            <a:ext cx="10286999" cy="123538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925" y="12548158"/>
            <a:ext cx="6257909" cy="55435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71888" y="12548158"/>
            <a:ext cx="3428999" cy="554354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B51E010-DA59-4DD7-BE7F-102FB157E9FF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6" name="object 17">
              <a:extLst>
                <a:ext uri="{FF2B5EF4-FFF2-40B4-BE49-F238E27FC236}">
                  <a16:creationId xmlns:a16="http://schemas.microsoft.com/office/drawing/2014/main" id="{EC840636-EC98-4CFB-894B-A30B1FE84AB6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0E92D7A6-A160-4713-B561-EA5C77A3EF2C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9">
              <a:extLst>
                <a:ext uri="{FF2B5EF4-FFF2-40B4-BE49-F238E27FC236}">
                  <a16:creationId xmlns:a16="http://schemas.microsoft.com/office/drawing/2014/main" id="{0EDCA45A-96D1-40DE-81B5-5A7D07CC7E74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1235390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746711" y="12519538"/>
            <a:ext cx="5540375" cy="5588635"/>
          </a:xfrm>
          <a:custGeom>
            <a:avLst/>
            <a:gdLst/>
            <a:ahLst/>
            <a:cxnLst/>
            <a:rect l="l" t="t" r="r" b="b"/>
            <a:pathLst>
              <a:path w="5540375" h="5588634">
                <a:moveTo>
                  <a:pt x="5540288" y="5588075"/>
                </a:moveTo>
                <a:lnTo>
                  <a:pt x="0" y="5588075"/>
                </a:lnTo>
                <a:lnTo>
                  <a:pt x="0" y="0"/>
                </a:lnTo>
                <a:lnTo>
                  <a:pt x="5540288" y="0"/>
                </a:lnTo>
                <a:lnTo>
                  <a:pt x="5540288" y="5588075"/>
                </a:lnTo>
                <a:close/>
              </a:path>
            </a:pathLst>
          </a:custGeom>
          <a:solidFill>
            <a:srgbClr val="2323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47955" y="12657577"/>
            <a:ext cx="4704715" cy="421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Desain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dengan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dominasi</a:t>
            </a:r>
            <a:r>
              <a:rPr sz="2400" spc="-10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berwarna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hitam</a:t>
            </a:r>
            <a:r>
              <a:rPr sz="2400" spc="-12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20" dirty="0">
                <a:solidFill>
                  <a:srgbClr val="E7B51F"/>
                </a:solidFill>
                <a:latin typeface="Roboto"/>
                <a:cs typeface="Roboto"/>
              </a:rPr>
              <a:t>memunculkan</a:t>
            </a:r>
            <a:r>
              <a:rPr sz="2400" spc="-12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kesan</a:t>
            </a:r>
            <a:r>
              <a:rPr sz="2400" spc="-114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kokoh sekaligus</a:t>
            </a:r>
            <a:r>
              <a:rPr sz="2400" spc="-9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20" dirty="0">
                <a:solidFill>
                  <a:srgbClr val="E7B51F"/>
                </a:solidFill>
                <a:latin typeface="Roboto"/>
                <a:cs typeface="Roboto"/>
              </a:rPr>
              <a:t>sederhana</a:t>
            </a:r>
            <a:r>
              <a:rPr sz="2400" spc="-8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dan</a:t>
            </a:r>
            <a:r>
              <a:rPr sz="2400" spc="-8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kuat.</a:t>
            </a:r>
            <a:endParaRPr sz="24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2400">
              <a:latin typeface="Roboto"/>
              <a:cs typeface="Roboto"/>
            </a:endParaRPr>
          </a:p>
          <a:p>
            <a:pPr marL="12700" marR="702945">
              <a:lnSpc>
                <a:spcPct val="114599"/>
              </a:lnSpc>
            </a:pP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Warna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hitam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menghilangkan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kesan</a:t>
            </a:r>
            <a:r>
              <a:rPr sz="2400" spc="-13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pucat</a:t>
            </a:r>
            <a:r>
              <a:rPr sz="2400" spc="-13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yang</a:t>
            </a:r>
            <a:r>
              <a:rPr sz="2400" spc="-12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biasanya muncul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dalam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desain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boto"/>
                <a:cs typeface="Roboto"/>
              </a:rPr>
              <a:t>dengan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warna</a:t>
            </a:r>
            <a:r>
              <a:rPr sz="2400" spc="-1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putih</a:t>
            </a:r>
            <a:r>
              <a:rPr sz="2400" spc="-1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atau</a:t>
            </a:r>
            <a:r>
              <a:rPr sz="2400" spc="-13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krem.</a:t>
            </a:r>
            <a:endParaRPr sz="24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Style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ini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tidak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membutuhkan</a:t>
            </a:r>
            <a:endParaRPr sz="24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400" spc="-70" dirty="0">
                <a:solidFill>
                  <a:srgbClr val="FFFFFF"/>
                </a:solidFill>
                <a:latin typeface="Roboto"/>
                <a:cs typeface="Roboto"/>
              </a:rPr>
              <a:t>pernak-</a:t>
            </a:r>
            <a:r>
              <a:rPr sz="2400" spc="-40" dirty="0">
                <a:solidFill>
                  <a:srgbClr val="FFFFFF"/>
                </a:solidFill>
                <a:latin typeface="Roboto"/>
                <a:cs typeface="Roboto"/>
              </a:rPr>
              <a:t>pernik</a:t>
            </a:r>
            <a:r>
              <a:rPr sz="2400" spc="-8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yang</a:t>
            </a:r>
            <a:r>
              <a:rPr sz="2400" spc="-7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berlebihan.</a:t>
            </a:r>
            <a:endParaRPr sz="2400">
              <a:latin typeface="Roboto"/>
              <a:cs typeface="Roboto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433" y="12576749"/>
            <a:ext cx="4302475" cy="554354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B13DA84-4707-42CF-BB99-DBF3D06D2D51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7" name="object 17">
              <a:extLst>
                <a:ext uri="{FF2B5EF4-FFF2-40B4-BE49-F238E27FC236}">
                  <a16:creationId xmlns:a16="http://schemas.microsoft.com/office/drawing/2014/main" id="{38E1C912-2A44-4613-9784-10E639F46DB7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8">
              <a:extLst>
                <a:ext uri="{FF2B5EF4-FFF2-40B4-BE49-F238E27FC236}">
                  <a16:creationId xmlns:a16="http://schemas.microsoft.com/office/drawing/2014/main" id="{22483647-B18E-46B8-9401-5B8772629E47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9" name="object 19">
              <a:extLst>
                <a:ext uri="{FF2B5EF4-FFF2-40B4-BE49-F238E27FC236}">
                  <a16:creationId xmlns:a16="http://schemas.microsoft.com/office/drawing/2014/main" id="{9A8B43A7-BF45-4DC3-865A-60ECEDB6EB62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0100" y="2153786"/>
            <a:ext cx="237490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10" dirty="0">
                <a:solidFill>
                  <a:srgbClr val="2E2523"/>
                </a:solidFill>
                <a:latin typeface="Trebuchet MS"/>
                <a:cs typeface="Trebuchet MS"/>
              </a:rPr>
              <a:t>Kitchen</a:t>
            </a:r>
            <a:r>
              <a:rPr sz="2450" spc="-110" dirty="0">
                <a:solidFill>
                  <a:srgbClr val="2E2523"/>
                </a:solidFill>
                <a:latin typeface="Trebuchet MS"/>
                <a:cs typeface="Trebuchet MS"/>
              </a:rPr>
              <a:t> </a:t>
            </a:r>
            <a:r>
              <a:rPr sz="2450" dirty="0">
                <a:solidFill>
                  <a:srgbClr val="2E2523"/>
                </a:solidFill>
                <a:latin typeface="Trebuchet MS"/>
                <a:cs typeface="Trebuchet MS"/>
              </a:rPr>
              <a:t>Set</a:t>
            </a:r>
            <a:r>
              <a:rPr sz="2450" spc="-110" dirty="0">
                <a:solidFill>
                  <a:srgbClr val="2E2523"/>
                </a:solidFill>
                <a:latin typeface="Trebuchet MS"/>
                <a:cs typeface="Trebuchet MS"/>
              </a:rPr>
              <a:t> </a:t>
            </a:r>
            <a:r>
              <a:rPr sz="2450" spc="-25" dirty="0">
                <a:solidFill>
                  <a:srgbClr val="2E2523"/>
                </a:solidFill>
                <a:latin typeface="Trebuchet MS"/>
                <a:cs typeface="Trebuchet MS"/>
              </a:rPr>
              <a:t>Ideas</a:t>
            </a:r>
            <a:endParaRPr sz="245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00100" y="2550795"/>
            <a:ext cx="5528945" cy="1487805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 marR="5080">
              <a:lnSpc>
                <a:spcPts val="5140"/>
              </a:lnSpc>
              <a:spcBef>
                <a:spcPts val="1295"/>
              </a:spcBef>
            </a:pPr>
            <a:r>
              <a:rPr sz="5300" spc="640" dirty="0">
                <a:solidFill>
                  <a:srgbClr val="FFFFFF"/>
                </a:solidFill>
              </a:rPr>
              <a:t>MODERN </a:t>
            </a:r>
            <a:r>
              <a:rPr sz="5300" spc="730" dirty="0">
                <a:solidFill>
                  <a:srgbClr val="232323"/>
                </a:solidFill>
              </a:rPr>
              <a:t>MONOCHROME</a:t>
            </a:r>
            <a:endParaRPr sz="53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26E951D-80BF-44F0-97A2-B165E10274DA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6" name="object 17">
              <a:extLst>
                <a:ext uri="{FF2B5EF4-FFF2-40B4-BE49-F238E27FC236}">
                  <a16:creationId xmlns:a16="http://schemas.microsoft.com/office/drawing/2014/main" id="{2F566F7A-DDF1-411C-8AC8-26E72DB2CE4F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94386F51-7100-43AD-B623-8C3F2B3427E3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9">
              <a:extLst>
                <a:ext uri="{FF2B5EF4-FFF2-40B4-BE49-F238E27FC236}">
                  <a16:creationId xmlns:a16="http://schemas.microsoft.com/office/drawing/2014/main" id="{B6094C17-59F9-4DCA-B459-E8680B6C0031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110680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1266383"/>
            <a:ext cx="10286999" cy="701990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97CBAD7-E65F-406D-925A-D8DBA2EB0E61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5" name="object 17">
              <a:extLst>
                <a:ext uri="{FF2B5EF4-FFF2-40B4-BE49-F238E27FC236}">
                  <a16:creationId xmlns:a16="http://schemas.microsoft.com/office/drawing/2014/main" id="{BDCF177B-ABA7-4BF0-ADC4-DCE9A9E01A0E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6" name="object 18">
              <a:extLst>
                <a:ext uri="{FF2B5EF4-FFF2-40B4-BE49-F238E27FC236}">
                  <a16:creationId xmlns:a16="http://schemas.microsoft.com/office/drawing/2014/main" id="{63C53BAB-6557-4681-A088-813EA2EB3273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9">
              <a:extLst>
                <a:ext uri="{FF2B5EF4-FFF2-40B4-BE49-F238E27FC236}">
                  <a16:creationId xmlns:a16="http://schemas.microsoft.com/office/drawing/2014/main" id="{50D932DC-2847-48A6-9CE3-2D782E04D111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20543"/>
            <a:ext cx="10286999" cy="1016312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"/>
            <a:ext cx="10286999" cy="792479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BDDA149-6A53-4184-BA72-D7D0B01BEE56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5" name="object 17">
              <a:extLst>
                <a:ext uri="{FF2B5EF4-FFF2-40B4-BE49-F238E27FC236}">
                  <a16:creationId xmlns:a16="http://schemas.microsoft.com/office/drawing/2014/main" id="{2F753E7A-7093-412F-9BEB-6972CAF69703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6" name="object 18">
              <a:extLst>
                <a:ext uri="{FF2B5EF4-FFF2-40B4-BE49-F238E27FC236}">
                  <a16:creationId xmlns:a16="http://schemas.microsoft.com/office/drawing/2014/main" id="{A09E1851-9BD4-4B77-920E-6909485FA395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7" name="object 19">
              <a:extLst>
                <a:ext uri="{FF2B5EF4-FFF2-40B4-BE49-F238E27FC236}">
                  <a16:creationId xmlns:a16="http://schemas.microsoft.com/office/drawing/2014/main" id="{BD78D207-B548-46AE-95CC-DE92677A4B69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433" y="12548128"/>
            <a:ext cx="4324349" cy="55397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86999" cy="1235390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4746711" y="12519538"/>
            <a:ext cx="5540375" cy="5588635"/>
          </a:xfrm>
          <a:custGeom>
            <a:avLst/>
            <a:gdLst/>
            <a:ahLst/>
            <a:cxnLst/>
            <a:rect l="l" t="t" r="r" b="b"/>
            <a:pathLst>
              <a:path w="5540375" h="5588634">
                <a:moveTo>
                  <a:pt x="5540288" y="5588075"/>
                </a:moveTo>
                <a:lnTo>
                  <a:pt x="0" y="5588075"/>
                </a:lnTo>
                <a:lnTo>
                  <a:pt x="0" y="0"/>
                </a:lnTo>
                <a:lnTo>
                  <a:pt x="5540288" y="0"/>
                </a:lnTo>
                <a:lnTo>
                  <a:pt x="5540288" y="5588075"/>
                </a:lnTo>
                <a:close/>
              </a:path>
            </a:pathLst>
          </a:custGeom>
          <a:solidFill>
            <a:srgbClr val="2323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47955" y="12657577"/>
            <a:ext cx="4727575" cy="33782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Desain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monokrom</a:t>
            </a:r>
            <a:r>
              <a:rPr sz="2400" spc="-11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memberikan</a:t>
            </a:r>
            <a:endParaRPr sz="2400">
              <a:latin typeface="Roboto"/>
              <a:cs typeface="Roboto"/>
            </a:endParaRPr>
          </a:p>
          <a:p>
            <a:pPr marL="12700" marR="5080">
              <a:lnSpc>
                <a:spcPct val="114599"/>
              </a:lnSpc>
            </a:pP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tampilan</a:t>
            </a:r>
            <a:r>
              <a:rPr sz="2400" spc="-9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simpel</a:t>
            </a:r>
            <a:r>
              <a:rPr sz="2400" spc="-9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dan</a:t>
            </a:r>
            <a:r>
              <a:rPr sz="2400" spc="-9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modern</a:t>
            </a:r>
            <a:r>
              <a:rPr sz="2400" spc="-9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25" dirty="0">
                <a:solidFill>
                  <a:srgbClr val="E7B51F"/>
                </a:solidFill>
                <a:latin typeface="Roboto"/>
                <a:cs typeface="Roboto"/>
              </a:rPr>
              <a:t>untuk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interior</a:t>
            </a:r>
            <a:r>
              <a:rPr sz="2400" spc="-75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E7B51F"/>
                </a:solidFill>
                <a:latin typeface="Roboto"/>
                <a:cs typeface="Roboto"/>
              </a:rPr>
              <a:t>masa</a:t>
            </a:r>
            <a:r>
              <a:rPr sz="2400" spc="-70" dirty="0">
                <a:solidFill>
                  <a:srgbClr val="E7B51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E7B51F"/>
                </a:solidFill>
                <a:latin typeface="Roboto"/>
                <a:cs typeface="Roboto"/>
              </a:rPr>
              <a:t>kini.</a:t>
            </a:r>
            <a:endParaRPr sz="24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2400">
              <a:latin typeface="Roboto"/>
              <a:cs typeface="Roboto"/>
            </a:endParaRPr>
          </a:p>
          <a:p>
            <a:pPr marL="12700" marR="273685">
              <a:lnSpc>
                <a:spcPct val="114599"/>
              </a:lnSpc>
            </a:pP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Style</a:t>
            </a:r>
            <a:r>
              <a:rPr sz="2400" spc="-11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ini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akan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memberikan</a:t>
            </a:r>
            <a:r>
              <a:rPr sz="2400" spc="-114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kesan yang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luas,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simpel</a:t>
            </a:r>
            <a:r>
              <a:rPr sz="2400" spc="-1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sekaligus</a:t>
            </a:r>
            <a:endParaRPr sz="2400">
              <a:latin typeface="Roboto"/>
              <a:cs typeface="Roboto"/>
            </a:endParaRPr>
          </a:p>
          <a:p>
            <a:pPr marL="12700" marR="76200">
              <a:lnSpc>
                <a:spcPct val="114599"/>
              </a:lnSpc>
            </a:pP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modern</a:t>
            </a:r>
            <a:r>
              <a:rPr sz="2400" spc="-11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pada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dirty="0">
                <a:solidFill>
                  <a:srgbClr val="FFFFFF"/>
                </a:solidFill>
                <a:latin typeface="Roboto"/>
                <a:cs typeface="Roboto"/>
              </a:rPr>
              <a:t>area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yang</a:t>
            </a:r>
            <a:r>
              <a:rPr sz="2400" spc="-10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boto"/>
                <a:cs typeface="Roboto"/>
              </a:rPr>
              <a:t>berukuran </a:t>
            </a:r>
            <a:r>
              <a:rPr sz="2400" spc="-10" dirty="0">
                <a:solidFill>
                  <a:srgbClr val="FFFFFF"/>
                </a:solidFill>
                <a:latin typeface="Roboto"/>
                <a:cs typeface="Roboto"/>
              </a:rPr>
              <a:t>kecil.</a:t>
            </a:r>
            <a:endParaRPr sz="2400">
              <a:latin typeface="Roboto"/>
              <a:cs typeface="Roboto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0CBD41D-914E-4C79-92E5-3FC9E6BEBE42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7" name="object 17">
              <a:extLst>
                <a:ext uri="{FF2B5EF4-FFF2-40B4-BE49-F238E27FC236}">
                  <a16:creationId xmlns:a16="http://schemas.microsoft.com/office/drawing/2014/main" id="{1360BB7E-412E-4C71-A1B6-C5B10D39A3D4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8">
              <a:extLst>
                <a:ext uri="{FF2B5EF4-FFF2-40B4-BE49-F238E27FC236}">
                  <a16:creationId xmlns:a16="http://schemas.microsoft.com/office/drawing/2014/main" id="{F2F5C755-8EBE-4171-9744-81237E8DBF09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9" name="object 19">
              <a:extLst>
                <a:ext uri="{FF2B5EF4-FFF2-40B4-BE49-F238E27FC236}">
                  <a16:creationId xmlns:a16="http://schemas.microsoft.com/office/drawing/2014/main" id="{8E7055D7-C1E7-4CD3-AF88-57A832FB1F1F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79914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189245"/>
            <a:ext cx="5524499" cy="1009482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21095" y="8187568"/>
            <a:ext cx="4562490" cy="53149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21096" y="13697284"/>
            <a:ext cx="4562459" cy="459071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7700" y="2352741"/>
            <a:ext cx="237490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10" dirty="0">
                <a:solidFill>
                  <a:srgbClr val="2E2523"/>
                </a:solidFill>
                <a:latin typeface="Trebuchet MS"/>
                <a:cs typeface="Trebuchet MS"/>
              </a:rPr>
              <a:t>Kitchen</a:t>
            </a:r>
            <a:r>
              <a:rPr sz="2450" spc="-110" dirty="0">
                <a:solidFill>
                  <a:srgbClr val="2E2523"/>
                </a:solidFill>
                <a:latin typeface="Trebuchet MS"/>
                <a:cs typeface="Trebuchet MS"/>
              </a:rPr>
              <a:t> </a:t>
            </a:r>
            <a:r>
              <a:rPr sz="2450" dirty="0">
                <a:solidFill>
                  <a:srgbClr val="2E2523"/>
                </a:solidFill>
                <a:latin typeface="Trebuchet MS"/>
                <a:cs typeface="Trebuchet MS"/>
              </a:rPr>
              <a:t>Set</a:t>
            </a:r>
            <a:r>
              <a:rPr sz="2450" spc="-110" dirty="0">
                <a:solidFill>
                  <a:srgbClr val="2E2523"/>
                </a:solidFill>
                <a:latin typeface="Trebuchet MS"/>
                <a:cs typeface="Trebuchet MS"/>
              </a:rPr>
              <a:t> </a:t>
            </a:r>
            <a:r>
              <a:rPr sz="2450" spc="-25" dirty="0">
                <a:solidFill>
                  <a:srgbClr val="2E2523"/>
                </a:solidFill>
                <a:latin typeface="Trebuchet MS"/>
                <a:cs typeface="Trebuchet MS"/>
              </a:rPr>
              <a:t>Ideas</a:t>
            </a:r>
            <a:endParaRPr sz="245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7700" y="2746375"/>
            <a:ext cx="5509260" cy="835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300" spc="550" dirty="0">
                <a:solidFill>
                  <a:srgbClr val="232323"/>
                </a:solidFill>
              </a:rPr>
              <a:t>SPLASH</a:t>
            </a:r>
            <a:r>
              <a:rPr sz="5300" spc="-145" dirty="0">
                <a:solidFill>
                  <a:srgbClr val="232323"/>
                </a:solidFill>
              </a:rPr>
              <a:t> </a:t>
            </a:r>
            <a:r>
              <a:rPr sz="5300" spc="415" dirty="0">
                <a:solidFill>
                  <a:srgbClr val="232323"/>
                </a:solidFill>
              </a:rPr>
              <a:t>OF</a:t>
            </a:r>
            <a:r>
              <a:rPr sz="5300" spc="-140" dirty="0">
                <a:solidFill>
                  <a:srgbClr val="232323"/>
                </a:solidFill>
              </a:rPr>
              <a:t> </a:t>
            </a:r>
            <a:r>
              <a:rPr sz="5300" spc="-20" dirty="0">
                <a:solidFill>
                  <a:srgbClr val="232323"/>
                </a:solidFill>
              </a:rPr>
              <a:t>LIFE</a:t>
            </a:r>
            <a:endParaRPr sz="53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69AEC63-D5B5-4404-BD7E-5871890FD831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23280539-6DFD-41EA-AD04-8E9FE6D8C9E0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10" name="object 18">
              <a:extLst>
                <a:ext uri="{FF2B5EF4-FFF2-40B4-BE49-F238E27FC236}">
                  <a16:creationId xmlns:a16="http://schemas.microsoft.com/office/drawing/2014/main" id="{84D83B2B-D883-4412-9F3C-E92AE87D6A1C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11" name="object 19">
              <a:extLst>
                <a:ext uri="{FF2B5EF4-FFF2-40B4-BE49-F238E27FC236}">
                  <a16:creationId xmlns:a16="http://schemas.microsoft.com/office/drawing/2014/main" id="{4AA126E6-87FD-4D28-B88A-7BDEF2E302E4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79914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189245"/>
            <a:ext cx="5524499" cy="100964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21095" y="8189245"/>
            <a:ext cx="4562490" cy="53149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21095" y="13697286"/>
            <a:ext cx="4565903" cy="459071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F15E8C4-B625-4330-A2FA-5652594CA73F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7" name="object 17">
              <a:extLst>
                <a:ext uri="{FF2B5EF4-FFF2-40B4-BE49-F238E27FC236}">
                  <a16:creationId xmlns:a16="http://schemas.microsoft.com/office/drawing/2014/main" id="{B471CC80-3B74-46CF-A99F-7AF80EA79965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8">
              <a:extLst>
                <a:ext uri="{FF2B5EF4-FFF2-40B4-BE49-F238E27FC236}">
                  <a16:creationId xmlns:a16="http://schemas.microsoft.com/office/drawing/2014/main" id="{7450C976-12AF-48F6-ABCD-F17249949A61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9" name="object 19">
              <a:extLst>
                <a:ext uri="{FF2B5EF4-FFF2-40B4-BE49-F238E27FC236}">
                  <a16:creationId xmlns:a16="http://schemas.microsoft.com/office/drawing/2014/main" id="{2F30701C-74D5-4F6D-AE44-D9E95C7D6BE6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189245"/>
            <a:ext cx="5521006" cy="100964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286999" cy="79914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21095" y="8187568"/>
            <a:ext cx="4565903" cy="53149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21096" y="13697286"/>
            <a:ext cx="4565903" cy="459071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D0993FF-71A9-4CB2-81F0-5A45129C0724}"/>
              </a:ext>
            </a:extLst>
          </p:cNvPr>
          <p:cNvGrpSpPr/>
          <p:nvPr/>
        </p:nvGrpSpPr>
        <p:grpSpPr>
          <a:xfrm>
            <a:off x="1987550" y="-43609"/>
            <a:ext cx="7041950" cy="2452594"/>
            <a:chOff x="1525895" y="7490900"/>
            <a:chExt cx="7099352" cy="2516785"/>
          </a:xfrm>
        </p:grpSpPr>
        <p:sp>
          <p:nvSpPr>
            <p:cNvPr id="7" name="object 17">
              <a:extLst>
                <a:ext uri="{FF2B5EF4-FFF2-40B4-BE49-F238E27FC236}">
                  <a16:creationId xmlns:a16="http://schemas.microsoft.com/office/drawing/2014/main" id="{E9CC5156-8F42-46F5-82BD-9A036A3E88EF}"/>
                </a:ext>
              </a:extLst>
            </p:cNvPr>
            <p:cNvSpPr txBox="1"/>
            <p:nvPr/>
          </p:nvSpPr>
          <p:spPr>
            <a:xfrm>
              <a:off x="4255584" y="7753868"/>
              <a:ext cx="4369663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lang="en-US"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B</a:t>
              </a:r>
              <a:r>
                <a:rPr sz="8250" b="1" spc="560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UILD'N</a:t>
              </a:r>
              <a:endParaRPr sz="8250" dirty="0">
                <a:solidFill>
                  <a:srgbClr val="FFFFFF">
                    <a:alpha val="15000"/>
                  </a:srgb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8" name="object 18">
              <a:extLst>
                <a:ext uri="{FF2B5EF4-FFF2-40B4-BE49-F238E27FC236}">
                  <a16:creationId xmlns:a16="http://schemas.microsoft.com/office/drawing/2014/main" id="{FFC9494B-C1BC-4E8A-B407-7FAE848CDF6E}"/>
                </a:ext>
              </a:extLst>
            </p:cNvPr>
            <p:cNvSpPr txBox="1"/>
            <p:nvPr/>
          </p:nvSpPr>
          <p:spPr>
            <a:xfrm>
              <a:off x="4188300" y="8490915"/>
              <a:ext cx="4405630" cy="131793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4"/>
                </a:spcBef>
              </a:pPr>
              <a:r>
                <a:rPr sz="8250" b="1" spc="1115" dirty="0">
                  <a:solidFill>
                    <a:srgbClr val="FFFFFF">
                      <a:alpha val="15000"/>
                    </a:srgbClr>
                  </a:solidFill>
                  <a:latin typeface="Trebuchet MS"/>
                  <a:cs typeface="Trebuchet MS"/>
                </a:rPr>
                <a:t>DESIGN</a:t>
              </a:r>
              <a:endParaRPr sz="8250" dirty="0">
                <a:solidFill>
                  <a:sysClr val="windowText" lastClr="000000">
                    <a:alpha val="15000"/>
                  </a:sysClr>
                </a:solidFill>
                <a:latin typeface="Trebuchet MS"/>
                <a:cs typeface="Trebuchet MS"/>
              </a:endParaRPr>
            </a:p>
          </p:txBody>
        </p:sp>
        <p:sp>
          <p:nvSpPr>
            <p:cNvPr id="9" name="object 19">
              <a:extLst>
                <a:ext uri="{FF2B5EF4-FFF2-40B4-BE49-F238E27FC236}">
                  <a16:creationId xmlns:a16="http://schemas.microsoft.com/office/drawing/2014/main" id="{D7F343EC-C053-47C8-87CF-B86FC99531D2}"/>
                </a:ext>
              </a:extLst>
            </p:cNvPr>
            <p:cNvSpPr txBox="1"/>
            <p:nvPr/>
          </p:nvSpPr>
          <p:spPr>
            <a:xfrm>
              <a:off x="1525895" y="7490900"/>
              <a:ext cx="2697480" cy="25167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5850" b="1" spc="114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r>
                <a:rPr sz="15850" b="1" spc="-8595" dirty="0">
                  <a:solidFill>
                    <a:schemeClr val="bg1">
                      <a:alpha val="15000"/>
                    </a:schemeClr>
                  </a:solidFill>
                  <a:latin typeface="Trebuchet MS"/>
                  <a:cs typeface="Trebuchet MS"/>
                </a:rPr>
                <a:t>9</a:t>
              </a:r>
              <a:endParaRPr sz="15850" dirty="0">
                <a:solidFill>
                  <a:schemeClr val="bg1">
                    <a:alpha val="15000"/>
                  </a:schemeClr>
                </a:solidFill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794</Words>
  <Application>Microsoft Office PowerPoint</Application>
  <PresentationFormat>Custom</PresentationFormat>
  <Paragraphs>197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 Black</vt:lpstr>
      <vt:lpstr>Cambria</vt:lpstr>
      <vt:lpstr>Roboto</vt:lpstr>
      <vt:lpstr>Tahoma</vt:lpstr>
      <vt:lpstr>Times New Roman</vt:lpstr>
      <vt:lpstr>Trebuchet MS</vt:lpstr>
      <vt:lpstr>Office Theme</vt:lpstr>
      <vt:lpstr>CATALOGUE interior | construction | exhibition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INDUSTRIAL STYLE</vt:lpstr>
      <vt:lpstr>PowerPoint Presentation</vt:lpstr>
      <vt:lpstr>PowerPoint Presentation</vt:lpstr>
      <vt:lpstr>INFINITE</vt:lpstr>
      <vt:lpstr>PowerPoint Presentation</vt:lpstr>
      <vt:lpstr>PowerPoint Presentation</vt:lpstr>
      <vt:lpstr>PowerPoint Presentation</vt:lpstr>
      <vt:lpstr>BLACK BEAUTY</vt:lpstr>
      <vt:lpstr>PowerPoint Presentation</vt:lpstr>
      <vt:lpstr>PowerPoint Presentation</vt:lpstr>
      <vt:lpstr>PowerPoint Presentation</vt:lpstr>
      <vt:lpstr>MODERN MONOCHROME</vt:lpstr>
      <vt:lpstr>PowerPoint Presentation</vt:lpstr>
      <vt:lpstr>PowerPoint Presentation</vt:lpstr>
      <vt:lpstr>PowerPoint Presentation</vt:lpstr>
      <vt:lpstr>SPLASH OF LIFE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CATALOGUE interior | construction | exhibition</dc:title>
  <cp:lastModifiedBy>Administrator</cp:lastModifiedBy>
  <cp:revision>15</cp:revision>
  <cp:lastPrinted>2025-09-11T00:17:49Z</cp:lastPrinted>
  <dcterms:created xsi:type="dcterms:W3CDTF">2025-05-29T00:48:43Z</dcterms:created>
  <dcterms:modified xsi:type="dcterms:W3CDTF">2025-09-11T00:20:45Z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2025-05-29T00:00:00Z</vt:filetime>
  </property>
  <property fmtid="{D5CDD505-2E9C-101B-9397-08002B2CF9AE}" pid="3" name="LastSaved">
    <vt:filetime>2025-05-29T00:00:00Z</vt:filetime>
  </property>
  <property fmtid="{D5CDD505-2E9C-101B-9397-08002B2CF9AE}" pid="4" name="Producer">
    <vt:lpwstr>iLovePDF</vt:lpwstr>
  </property>
</Properties>
</file>